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notesSlides/notesSlide6.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notesSlides/notesSlide11.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2" r:id="rId3"/>
  </p:sldMasterIdLst>
  <p:notesMasterIdLst>
    <p:notesMasterId r:id="rId52"/>
  </p:notesMasterIdLst>
  <p:handoutMasterIdLst>
    <p:handoutMasterId r:id="rId53"/>
  </p:handoutMasterIdLst>
  <p:sldIdLst>
    <p:sldId id="273" r:id="rId4"/>
    <p:sldId id="275" r:id="rId5"/>
    <p:sldId id="355" r:id="rId6"/>
    <p:sldId id="307" r:id="rId7"/>
    <p:sldId id="257" r:id="rId8"/>
    <p:sldId id="334" r:id="rId9"/>
    <p:sldId id="330" r:id="rId10"/>
    <p:sldId id="303" r:id="rId11"/>
    <p:sldId id="263" r:id="rId12"/>
    <p:sldId id="350" r:id="rId13"/>
    <p:sldId id="348" r:id="rId14"/>
    <p:sldId id="276" r:id="rId15"/>
    <p:sldId id="287" r:id="rId16"/>
    <p:sldId id="283" r:id="rId17"/>
    <p:sldId id="288" r:id="rId18"/>
    <p:sldId id="304" r:id="rId19"/>
    <p:sldId id="310" r:id="rId20"/>
    <p:sldId id="284" r:id="rId21"/>
    <p:sldId id="324" r:id="rId22"/>
    <p:sldId id="264" r:id="rId23"/>
    <p:sldId id="294" r:id="rId24"/>
    <p:sldId id="318" r:id="rId25"/>
    <p:sldId id="314" r:id="rId26"/>
    <p:sldId id="308" r:id="rId27"/>
    <p:sldId id="352" r:id="rId28"/>
    <p:sldId id="295" r:id="rId29"/>
    <p:sldId id="296" r:id="rId30"/>
    <p:sldId id="297" r:id="rId31"/>
    <p:sldId id="312" r:id="rId32"/>
    <p:sldId id="326" r:id="rId33"/>
    <p:sldId id="327" r:id="rId34"/>
    <p:sldId id="347" r:id="rId35"/>
    <p:sldId id="331" r:id="rId36"/>
    <p:sldId id="343" r:id="rId37"/>
    <p:sldId id="335" r:id="rId38"/>
    <p:sldId id="357" r:id="rId39"/>
    <p:sldId id="337" r:id="rId40"/>
    <p:sldId id="356" r:id="rId41"/>
    <p:sldId id="339" r:id="rId42"/>
    <p:sldId id="340" r:id="rId43"/>
    <p:sldId id="332" r:id="rId44"/>
    <p:sldId id="341" r:id="rId45"/>
    <p:sldId id="338" r:id="rId46"/>
    <p:sldId id="300" r:id="rId47"/>
    <p:sldId id="321" r:id="rId48"/>
    <p:sldId id="328" r:id="rId49"/>
    <p:sldId id="319"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9E200D4-34B0-4699-8D55-7600156D2326}">
          <p14:sldIdLst>
            <p14:sldId id="273"/>
            <p14:sldId id="275"/>
            <p14:sldId id="355"/>
            <p14:sldId id="307"/>
            <p14:sldId id="257"/>
            <p14:sldId id="334"/>
            <p14:sldId id="330"/>
            <p14:sldId id="303"/>
            <p14:sldId id="263"/>
          </p14:sldIdLst>
        </p14:section>
        <p14:section name="Summary Section" id="{B948D8B0-1271-4079-AB31-17D146669B5A}">
          <p14:sldIdLst>
            <p14:sldId id="350"/>
          </p14:sldIdLst>
        </p14:section>
        <p14:section name="Hear the Stories" id="{11B2285D-222B-43DE-A39A-1C201564F0E8}">
          <p14:sldIdLst>
            <p14:sldId id="348"/>
            <p14:sldId id="276"/>
          </p14:sldIdLst>
        </p14:section>
        <p14:section name="Who IS the Newcomer?" id="{68F67E70-366C-47ED-B645-27678C8C5119}">
          <p14:sldIdLst>
            <p14:sldId id="287"/>
            <p14:sldId id="283"/>
            <p14:sldId id="288"/>
            <p14:sldId id="304"/>
            <p14:sldId id="310"/>
            <p14:sldId id="284"/>
            <p14:sldId id="324"/>
            <p14:sldId id="264"/>
            <p14:sldId id="294"/>
            <p14:sldId id="318"/>
            <p14:sldId id="314"/>
            <p14:sldId id="308"/>
          </p14:sldIdLst>
        </p14:section>
        <p14:section name="Summary Section" id="{F6C0FCA8-BAEF-431F-873C-7FA92C6437EE}">
          <p14:sldIdLst>
            <p14:sldId id="352"/>
          </p14:sldIdLst>
        </p14:section>
        <p14:section name="User Guide" id="{619AE1ED-2776-4F44-BF0C-8D9B1F9BB284}">
          <p14:sldIdLst>
            <p14:sldId id="295"/>
          </p14:sldIdLst>
        </p14:section>
        <p14:section name="Videos" id="{EF8DF8CE-B2BE-4627-B028-043FB11FB332}">
          <p14:sldIdLst>
            <p14:sldId id="296"/>
          </p14:sldIdLst>
        </p14:section>
        <p14:section name="Sample Documents" id="{FA7352C3-5D1F-415E-ABB7-929F1CEB02CD}">
          <p14:sldIdLst>
            <p14:sldId id="297"/>
            <p14:sldId id="312"/>
            <p14:sldId id="326"/>
            <p14:sldId id="327"/>
            <p14:sldId id="347"/>
            <p14:sldId id="331"/>
            <p14:sldId id="343"/>
            <p14:sldId id="335"/>
          </p14:sldIdLst>
        </p14:section>
        <p14:section name="Summary Section" id="{C060D356-AD4B-4BC4-B015-43DCCBEA27BF}">
          <p14:sldIdLst>
            <p14:sldId id="357"/>
          </p14:sldIdLst>
        </p14:section>
        <p14:section name="Teacher's Guide" id="{E66BC17E-1874-4946-9066-910C1428C74A}">
          <p14:sldIdLst>
            <p14:sldId id="337"/>
          </p14:sldIdLst>
        </p14:section>
        <p14:section name="Story Summaries" id="{361B9679-A548-4442-BBB6-17C36A70F8C4}">
          <p14:sldIdLst>
            <p14:sldId id="356"/>
          </p14:sldIdLst>
        </p14:section>
        <p14:section name="Story Selection Chart" id="{4C120D7A-0515-42E8-8A8D-74AF08395B47}">
          <p14:sldIdLst>
            <p14:sldId id="339"/>
          </p14:sldIdLst>
        </p14:section>
        <p14:section name="Select the Story" id="{BAC805AB-518C-4EFE-B247-173267288E82}">
          <p14:sldIdLst>
            <p14:sldId id="340"/>
          </p14:sldIdLst>
        </p14:section>
        <p14:section name="How Can I Use the Stories?" id="{574B8CC4-62BB-49A8-8AC6-62E20CA1D8FE}">
          <p14:sldIdLst>
            <p14:sldId id="332"/>
          </p14:sldIdLst>
        </p14:section>
        <p14:section name="Sample School Assignment " id="{ADE6CD62-4999-45FE-8BBF-49D6A9C151C0}">
          <p14:sldIdLst>
            <p14:sldId id="341"/>
            <p14:sldId id="338"/>
            <p14:sldId id="300"/>
            <p14:sldId id="321"/>
            <p14:sldId id="328"/>
            <p14:sldId id="319"/>
            <p14:sldId id="30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9D9C"/>
    <a:srgbClr val="DDDDDD"/>
    <a:srgbClr val="A1B0A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74" autoAdjust="0"/>
    <p:restoredTop sz="93387" autoAdjust="0"/>
  </p:normalViewPr>
  <p:slideViewPr>
    <p:cSldViewPr snapToGrid="0">
      <p:cViewPr varScale="1">
        <p:scale>
          <a:sx n="62" d="100"/>
          <a:sy n="62" d="100"/>
        </p:scale>
        <p:origin x="204" y="48"/>
      </p:cViewPr>
      <p:guideLst/>
    </p:cSldViewPr>
  </p:slideViewPr>
  <p:outlineViewPr>
    <p:cViewPr>
      <p:scale>
        <a:sx n="33" d="100"/>
        <a:sy n="33" d="100"/>
      </p:scale>
      <p:origin x="0" y="-27520"/>
    </p:cViewPr>
  </p:outlineViewPr>
  <p:notesTextViewPr>
    <p:cViewPr>
      <p:scale>
        <a:sx n="1" d="1"/>
        <a:sy n="1" d="1"/>
      </p:scale>
      <p:origin x="0" y="0"/>
    </p:cViewPr>
  </p:notesTextViewPr>
  <p:sorterViewPr>
    <p:cViewPr>
      <p:scale>
        <a:sx n="100" d="100"/>
        <a:sy n="100" d="100"/>
      </p:scale>
      <p:origin x="0" y="-33572"/>
    </p:cViewPr>
  </p:sorterViewPr>
  <p:notesViewPr>
    <p:cSldViewPr snapToGrid="0">
      <p:cViewPr varScale="1">
        <p:scale>
          <a:sx n="47" d="100"/>
          <a:sy n="47" d="100"/>
        </p:scale>
        <p:origin x="2784"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3F277B-BE41-480A-BE86-AC6F0C18C8F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5DC8CE8-D731-45AD-8E69-4ABCA22D7EF4}">
      <dgm:prSet custT="1"/>
      <dgm:spPr>
        <a:solidFill>
          <a:srgbClr val="A1B0A9"/>
        </a:solidFill>
      </dgm:spPr>
      <dgm:t>
        <a:bodyPr/>
        <a:lstStyle/>
        <a:p>
          <a:r>
            <a:rPr lang="en-US" sz="1400" b="1" i="0" baseline="0" dirty="0"/>
            <a:t>Social Justice &amp; Social Change</a:t>
          </a:r>
          <a:endParaRPr lang="en-US" sz="1400" b="1" dirty="0"/>
        </a:p>
      </dgm:t>
    </dgm:pt>
    <dgm:pt modelId="{FBDDE2A4-A644-47C6-B6A1-75C21D89184F}" type="parTrans" cxnId="{3805DC29-9823-4DA2-AF4A-55DD621EED46}">
      <dgm:prSet/>
      <dgm:spPr/>
      <dgm:t>
        <a:bodyPr/>
        <a:lstStyle/>
        <a:p>
          <a:endParaRPr lang="en-US"/>
        </a:p>
      </dgm:t>
    </dgm:pt>
    <dgm:pt modelId="{282E8207-67F5-4679-BD71-2348BCF3449C}" type="sibTrans" cxnId="{3805DC29-9823-4DA2-AF4A-55DD621EED46}">
      <dgm:prSet/>
      <dgm:spPr/>
      <dgm:t>
        <a:bodyPr/>
        <a:lstStyle/>
        <a:p>
          <a:endParaRPr lang="en-US"/>
        </a:p>
      </dgm:t>
    </dgm:pt>
    <dgm:pt modelId="{FF16FDE1-EEDC-4E9E-B89C-AAB5BFA19757}">
      <dgm:prSet custT="1"/>
      <dgm:spPr>
        <a:solidFill>
          <a:srgbClr val="A1B0A9"/>
        </a:solidFill>
      </dgm:spPr>
      <dgm:t>
        <a:bodyPr/>
        <a:lstStyle/>
        <a:p>
          <a:r>
            <a:rPr lang="en-US" sz="1400" b="1" i="0" baseline="0" dirty="0"/>
            <a:t>Catastrophes &amp; Community Reaction: Part I, Water</a:t>
          </a:r>
          <a:endParaRPr lang="en-US" sz="1400" b="1" dirty="0"/>
        </a:p>
      </dgm:t>
    </dgm:pt>
    <dgm:pt modelId="{924D74EF-BB99-4F29-869A-2461EA70A4E2}" type="parTrans" cxnId="{E1F92CF5-C80A-4D56-85B0-E3F1FBA3D90F}">
      <dgm:prSet/>
      <dgm:spPr/>
      <dgm:t>
        <a:bodyPr/>
        <a:lstStyle/>
        <a:p>
          <a:endParaRPr lang="en-US"/>
        </a:p>
      </dgm:t>
    </dgm:pt>
    <dgm:pt modelId="{DAD6F9F9-2CA3-4AA7-82BB-642763017DCA}" type="sibTrans" cxnId="{E1F92CF5-C80A-4D56-85B0-E3F1FBA3D90F}">
      <dgm:prSet/>
      <dgm:spPr/>
      <dgm:t>
        <a:bodyPr/>
        <a:lstStyle/>
        <a:p>
          <a:endParaRPr lang="en-US"/>
        </a:p>
      </dgm:t>
    </dgm:pt>
    <dgm:pt modelId="{F84F1D5D-B262-4B39-A18A-DBEE6999415B}">
      <dgm:prSet custT="1"/>
      <dgm:spPr>
        <a:solidFill>
          <a:srgbClr val="A1B0A9"/>
        </a:solidFill>
      </dgm:spPr>
      <dgm:t>
        <a:bodyPr/>
        <a:lstStyle/>
        <a:p>
          <a:r>
            <a:rPr lang="en-US" sz="1400" b="1" i="0" baseline="0" dirty="0"/>
            <a:t>Catastrophes &amp; Community Reaction: Part II, Fire &amp; Mountains</a:t>
          </a:r>
          <a:endParaRPr lang="en-US" sz="1400" b="1" dirty="0"/>
        </a:p>
      </dgm:t>
    </dgm:pt>
    <dgm:pt modelId="{B3BAA7B8-3903-4C3E-BB7B-2C887CDD2429}" type="parTrans" cxnId="{3E23AB15-2A94-4821-8DB4-7AF80A1058DC}">
      <dgm:prSet/>
      <dgm:spPr/>
      <dgm:t>
        <a:bodyPr/>
        <a:lstStyle/>
        <a:p>
          <a:endParaRPr lang="en-US"/>
        </a:p>
      </dgm:t>
    </dgm:pt>
    <dgm:pt modelId="{85C8C0E2-7536-4A7C-967A-003A8CCD5A3D}" type="sibTrans" cxnId="{3E23AB15-2A94-4821-8DB4-7AF80A1058DC}">
      <dgm:prSet/>
      <dgm:spPr/>
      <dgm:t>
        <a:bodyPr/>
        <a:lstStyle/>
        <a:p>
          <a:endParaRPr lang="en-US"/>
        </a:p>
      </dgm:t>
    </dgm:pt>
    <dgm:pt modelId="{DA7E6853-ED90-4418-8001-7ADEADCB9B65}">
      <dgm:prSet custT="1"/>
      <dgm:spPr>
        <a:solidFill>
          <a:srgbClr val="A1B0A9"/>
        </a:solidFill>
      </dgm:spPr>
      <dgm:t>
        <a:bodyPr/>
        <a:lstStyle/>
        <a:p>
          <a:r>
            <a:rPr lang="en-US" sz="1400" b="1" i="0" baseline="0" dirty="0"/>
            <a:t>Work, Part I</a:t>
          </a:r>
          <a:endParaRPr lang="en-US" sz="1400" b="1" dirty="0"/>
        </a:p>
      </dgm:t>
    </dgm:pt>
    <dgm:pt modelId="{BF9E18D4-8DD3-416E-95DC-3BCF47402E92}" type="parTrans" cxnId="{3C038096-4F52-4DAA-AC80-2C3D995C3690}">
      <dgm:prSet/>
      <dgm:spPr/>
      <dgm:t>
        <a:bodyPr/>
        <a:lstStyle/>
        <a:p>
          <a:endParaRPr lang="en-US"/>
        </a:p>
      </dgm:t>
    </dgm:pt>
    <dgm:pt modelId="{ECA36347-0717-4591-B02D-4E89AC4A60FB}" type="sibTrans" cxnId="{3C038096-4F52-4DAA-AC80-2C3D995C3690}">
      <dgm:prSet/>
      <dgm:spPr/>
      <dgm:t>
        <a:bodyPr/>
        <a:lstStyle/>
        <a:p>
          <a:endParaRPr lang="en-US"/>
        </a:p>
      </dgm:t>
    </dgm:pt>
    <dgm:pt modelId="{6616B3BA-90CB-4FE6-800E-81B15976F3D1}">
      <dgm:prSet custT="1"/>
      <dgm:spPr>
        <a:solidFill>
          <a:srgbClr val="A1B0A9"/>
        </a:solidFill>
      </dgm:spPr>
      <dgm:t>
        <a:bodyPr/>
        <a:lstStyle/>
        <a:p>
          <a:r>
            <a:rPr lang="en-US" sz="1400" b="1" i="0" baseline="0" dirty="0"/>
            <a:t>Famous People Here in the Town of Keene, Part I</a:t>
          </a:r>
          <a:endParaRPr lang="en-US" sz="1400" b="1" dirty="0"/>
        </a:p>
      </dgm:t>
    </dgm:pt>
    <dgm:pt modelId="{18B6E12A-DBF2-4841-8911-25983238096C}" type="parTrans" cxnId="{AC26ACB3-C629-4B97-8885-CF09BB622648}">
      <dgm:prSet/>
      <dgm:spPr/>
      <dgm:t>
        <a:bodyPr/>
        <a:lstStyle/>
        <a:p>
          <a:endParaRPr lang="en-US"/>
        </a:p>
      </dgm:t>
    </dgm:pt>
    <dgm:pt modelId="{A853087E-51EA-410C-9582-E26447DC9EC6}" type="sibTrans" cxnId="{AC26ACB3-C629-4B97-8885-CF09BB622648}">
      <dgm:prSet/>
      <dgm:spPr/>
      <dgm:t>
        <a:bodyPr/>
        <a:lstStyle/>
        <a:p>
          <a:endParaRPr lang="en-US"/>
        </a:p>
      </dgm:t>
    </dgm:pt>
    <dgm:pt modelId="{6E902E37-0297-4661-B5EB-43BC6A75BCFB}">
      <dgm:prSet custT="1"/>
      <dgm:spPr>
        <a:solidFill>
          <a:srgbClr val="A1B0A9"/>
        </a:solidFill>
      </dgm:spPr>
      <dgm:t>
        <a:bodyPr/>
        <a:lstStyle/>
        <a:p>
          <a:r>
            <a:rPr lang="en-US" sz="1400" b="1" i="0" baseline="0" dirty="0"/>
            <a:t>Famous People Here in the Town of Keene Part II</a:t>
          </a:r>
          <a:endParaRPr lang="en-US" sz="1400" b="1" dirty="0"/>
        </a:p>
      </dgm:t>
    </dgm:pt>
    <dgm:pt modelId="{3B88C867-D72F-46D4-A2FC-DBD84042E596}" type="parTrans" cxnId="{570BBF41-B9E1-48A0-9399-65B3BE609B9D}">
      <dgm:prSet/>
      <dgm:spPr/>
      <dgm:t>
        <a:bodyPr/>
        <a:lstStyle/>
        <a:p>
          <a:endParaRPr lang="en-US"/>
        </a:p>
      </dgm:t>
    </dgm:pt>
    <dgm:pt modelId="{0AAF060E-6130-414A-AD7A-FB438A159CA2}" type="sibTrans" cxnId="{570BBF41-B9E1-48A0-9399-65B3BE609B9D}">
      <dgm:prSet/>
      <dgm:spPr/>
      <dgm:t>
        <a:bodyPr/>
        <a:lstStyle/>
        <a:p>
          <a:endParaRPr lang="en-US"/>
        </a:p>
      </dgm:t>
    </dgm:pt>
    <dgm:pt modelId="{DF809EFB-29FF-42FA-89C4-C0904CC5BFFE}">
      <dgm:prSet custT="1"/>
      <dgm:spPr>
        <a:solidFill>
          <a:srgbClr val="A1B0A9"/>
        </a:solidFill>
      </dgm:spPr>
      <dgm:t>
        <a:bodyPr/>
        <a:lstStyle/>
        <a:p>
          <a:r>
            <a:rPr lang="en-US" sz="1400" b="1" i="0" baseline="0" dirty="0"/>
            <a:t>Unique Outdoor Experiences</a:t>
          </a:r>
          <a:endParaRPr lang="en-US" sz="1400" b="1" dirty="0"/>
        </a:p>
      </dgm:t>
    </dgm:pt>
    <dgm:pt modelId="{E6902D1F-C9A1-4545-BC87-07DEE692F279}" type="parTrans" cxnId="{BA373942-21E5-4BFC-8A37-B007A97E092A}">
      <dgm:prSet/>
      <dgm:spPr/>
      <dgm:t>
        <a:bodyPr/>
        <a:lstStyle/>
        <a:p>
          <a:endParaRPr lang="en-US"/>
        </a:p>
      </dgm:t>
    </dgm:pt>
    <dgm:pt modelId="{D7CD60C8-9628-4DB1-9D20-A0F7FE88BC70}" type="sibTrans" cxnId="{BA373942-21E5-4BFC-8A37-B007A97E092A}">
      <dgm:prSet/>
      <dgm:spPr/>
      <dgm:t>
        <a:bodyPr/>
        <a:lstStyle/>
        <a:p>
          <a:endParaRPr lang="en-US"/>
        </a:p>
      </dgm:t>
    </dgm:pt>
    <dgm:pt modelId="{310B48B2-CA52-4DB5-A512-4138C09D2F3B}">
      <dgm:prSet custT="1"/>
      <dgm:spPr>
        <a:solidFill>
          <a:srgbClr val="A1B0A9"/>
        </a:solidFill>
      </dgm:spPr>
      <dgm:t>
        <a:bodyPr/>
        <a:lstStyle/>
        <a:p>
          <a:r>
            <a:rPr lang="en-US" sz="1400" b="1" i="0" baseline="0" dirty="0"/>
            <a:t>Legacy</a:t>
          </a:r>
          <a:endParaRPr lang="en-US" sz="1400" b="1" dirty="0"/>
        </a:p>
      </dgm:t>
    </dgm:pt>
    <dgm:pt modelId="{7083025C-07AF-434A-80A6-5F264C386408}" type="parTrans" cxnId="{69A1F099-BC03-4FCC-A6BB-8BF47D5C7339}">
      <dgm:prSet/>
      <dgm:spPr/>
      <dgm:t>
        <a:bodyPr/>
        <a:lstStyle/>
        <a:p>
          <a:endParaRPr lang="en-US"/>
        </a:p>
      </dgm:t>
    </dgm:pt>
    <dgm:pt modelId="{383B719F-E389-4EE0-847F-DC1A75B8D235}" type="sibTrans" cxnId="{69A1F099-BC03-4FCC-A6BB-8BF47D5C7339}">
      <dgm:prSet/>
      <dgm:spPr/>
      <dgm:t>
        <a:bodyPr/>
        <a:lstStyle/>
        <a:p>
          <a:endParaRPr lang="en-US"/>
        </a:p>
      </dgm:t>
    </dgm:pt>
    <dgm:pt modelId="{3720EC2A-5751-4966-B976-F7F67C54150B}">
      <dgm:prSet custT="1"/>
      <dgm:spPr>
        <a:solidFill>
          <a:srgbClr val="A1B0A9"/>
        </a:solidFill>
      </dgm:spPr>
      <dgm:t>
        <a:bodyPr/>
        <a:lstStyle/>
        <a:p>
          <a:r>
            <a:rPr lang="en-US" sz="1400" b="1" i="0" baseline="0" dirty="0"/>
            <a:t>Hiking Stories</a:t>
          </a:r>
          <a:endParaRPr lang="en-US" sz="1400" b="1" dirty="0"/>
        </a:p>
      </dgm:t>
    </dgm:pt>
    <dgm:pt modelId="{DFD15DAA-05F7-4AB4-AFB5-F5288BAD3663}" type="parTrans" cxnId="{822C6109-3997-463E-94AC-8403F05DBFB6}">
      <dgm:prSet/>
      <dgm:spPr/>
      <dgm:t>
        <a:bodyPr/>
        <a:lstStyle/>
        <a:p>
          <a:endParaRPr lang="en-US"/>
        </a:p>
      </dgm:t>
    </dgm:pt>
    <dgm:pt modelId="{2B370614-8899-4124-BAEE-5236864D2DE9}" type="sibTrans" cxnId="{822C6109-3997-463E-94AC-8403F05DBFB6}">
      <dgm:prSet/>
      <dgm:spPr/>
      <dgm:t>
        <a:bodyPr/>
        <a:lstStyle/>
        <a:p>
          <a:endParaRPr lang="en-US"/>
        </a:p>
      </dgm:t>
    </dgm:pt>
    <dgm:pt modelId="{F5F31A80-98B2-4A90-82C0-6EDEAC8C3564}" type="pres">
      <dgm:prSet presAssocID="{D43F277B-BE41-480A-BE86-AC6F0C18C8FF}" presName="cycle" presStyleCnt="0">
        <dgm:presLayoutVars>
          <dgm:dir/>
          <dgm:resizeHandles val="exact"/>
        </dgm:presLayoutVars>
      </dgm:prSet>
      <dgm:spPr/>
    </dgm:pt>
    <dgm:pt modelId="{B080F24B-1F35-4F1C-8026-FB19E53A5740}" type="pres">
      <dgm:prSet presAssocID="{E5DC8CE8-D731-45AD-8E69-4ABCA22D7EF4}" presName="node" presStyleLbl="node1" presStyleIdx="0" presStyleCnt="9">
        <dgm:presLayoutVars>
          <dgm:bulletEnabled val="1"/>
        </dgm:presLayoutVars>
      </dgm:prSet>
      <dgm:spPr/>
    </dgm:pt>
    <dgm:pt modelId="{DC1673A1-646D-489D-BCB8-D1F9081EE799}" type="pres">
      <dgm:prSet presAssocID="{E5DC8CE8-D731-45AD-8E69-4ABCA22D7EF4}" presName="spNode" presStyleCnt="0"/>
      <dgm:spPr/>
    </dgm:pt>
    <dgm:pt modelId="{E316CF2F-3A8C-4024-B42E-2DCD92A5B0F1}" type="pres">
      <dgm:prSet presAssocID="{282E8207-67F5-4679-BD71-2348BCF3449C}" presName="sibTrans" presStyleLbl="sibTrans1D1" presStyleIdx="0" presStyleCnt="9"/>
      <dgm:spPr/>
    </dgm:pt>
    <dgm:pt modelId="{491B7CCB-C534-436F-9FDA-102BEF3103FA}" type="pres">
      <dgm:prSet presAssocID="{FF16FDE1-EEDC-4E9E-B89C-AAB5BFA19757}" presName="node" presStyleLbl="node1" presStyleIdx="1" presStyleCnt="9" custScaleX="161075">
        <dgm:presLayoutVars>
          <dgm:bulletEnabled val="1"/>
        </dgm:presLayoutVars>
      </dgm:prSet>
      <dgm:spPr/>
    </dgm:pt>
    <dgm:pt modelId="{B53AD861-C117-402A-B12A-8D573FFBD6A4}" type="pres">
      <dgm:prSet presAssocID="{FF16FDE1-EEDC-4E9E-B89C-AAB5BFA19757}" presName="spNode" presStyleCnt="0"/>
      <dgm:spPr/>
    </dgm:pt>
    <dgm:pt modelId="{AB5EFF39-05E0-41EB-B9B2-F77080D0C6E8}" type="pres">
      <dgm:prSet presAssocID="{DAD6F9F9-2CA3-4AA7-82BB-642763017DCA}" presName="sibTrans" presStyleLbl="sibTrans1D1" presStyleIdx="1" presStyleCnt="9"/>
      <dgm:spPr/>
    </dgm:pt>
    <dgm:pt modelId="{20950DD9-A6CE-49B2-B1B3-DA07758B727B}" type="pres">
      <dgm:prSet presAssocID="{F84F1D5D-B262-4B39-A18A-DBEE6999415B}" presName="node" presStyleLbl="node1" presStyleIdx="2" presStyleCnt="9" custScaleX="153969">
        <dgm:presLayoutVars>
          <dgm:bulletEnabled val="1"/>
        </dgm:presLayoutVars>
      </dgm:prSet>
      <dgm:spPr/>
    </dgm:pt>
    <dgm:pt modelId="{ADC4BDE8-F330-4703-BD29-FD34A55AFA98}" type="pres">
      <dgm:prSet presAssocID="{F84F1D5D-B262-4B39-A18A-DBEE6999415B}" presName="spNode" presStyleCnt="0"/>
      <dgm:spPr/>
    </dgm:pt>
    <dgm:pt modelId="{29E4B9FB-FA62-472D-A7DD-C069B15353C4}" type="pres">
      <dgm:prSet presAssocID="{85C8C0E2-7536-4A7C-967A-003A8CCD5A3D}" presName="sibTrans" presStyleLbl="sibTrans1D1" presStyleIdx="2" presStyleCnt="9"/>
      <dgm:spPr/>
    </dgm:pt>
    <dgm:pt modelId="{8C8E5CD7-6C79-44A2-B774-AFE29F0221FD}" type="pres">
      <dgm:prSet presAssocID="{DA7E6853-ED90-4418-8001-7ADEADCB9B65}" presName="node" presStyleLbl="node1" presStyleIdx="3" presStyleCnt="9">
        <dgm:presLayoutVars>
          <dgm:bulletEnabled val="1"/>
        </dgm:presLayoutVars>
      </dgm:prSet>
      <dgm:spPr/>
    </dgm:pt>
    <dgm:pt modelId="{E1AACDB8-B89D-42BD-B909-703BA6AB57FA}" type="pres">
      <dgm:prSet presAssocID="{DA7E6853-ED90-4418-8001-7ADEADCB9B65}" presName="spNode" presStyleCnt="0"/>
      <dgm:spPr/>
    </dgm:pt>
    <dgm:pt modelId="{9637E827-88B4-485C-8D56-49F172FBED23}" type="pres">
      <dgm:prSet presAssocID="{ECA36347-0717-4591-B02D-4E89AC4A60FB}" presName="sibTrans" presStyleLbl="sibTrans1D1" presStyleIdx="3" presStyleCnt="9"/>
      <dgm:spPr/>
    </dgm:pt>
    <dgm:pt modelId="{FD11FCF5-43BD-4F1F-835A-2E56CBD45861}" type="pres">
      <dgm:prSet presAssocID="{6616B3BA-90CB-4FE6-800E-81B15976F3D1}" presName="node" presStyleLbl="node1" presStyleIdx="4" presStyleCnt="9" custScaleX="136549">
        <dgm:presLayoutVars>
          <dgm:bulletEnabled val="1"/>
        </dgm:presLayoutVars>
      </dgm:prSet>
      <dgm:spPr/>
    </dgm:pt>
    <dgm:pt modelId="{39F81153-0A11-44D9-8315-1882BCAEAD6B}" type="pres">
      <dgm:prSet presAssocID="{6616B3BA-90CB-4FE6-800E-81B15976F3D1}" presName="spNode" presStyleCnt="0"/>
      <dgm:spPr/>
    </dgm:pt>
    <dgm:pt modelId="{FCBAD823-8225-4885-B0F3-F35C5CFDA10C}" type="pres">
      <dgm:prSet presAssocID="{A853087E-51EA-410C-9582-E26447DC9EC6}" presName="sibTrans" presStyleLbl="sibTrans1D1" presStyleIdx="4" presStyleCnt="9"/>
      <dgm:spPr/>
    </dgm:pt>
    <dgm:pt modelId="{8B8E0ED6-FF79-4EBB-89BB-186FBFE4210F}" type="pres">
      <dgm:prSet presAssocID="{6E902E37-0297-4661-B5EB-43BC6A75BCFB}" presName="node" presStyleLbl="node1" presStyleIdx="5" presStyleCnt="9" custScaleX="140744">
        <dgm:presLayoutVars>
          <dgm:bulletEnabled val="1"/>
        </dgm:presLayoutVars>
      </dgm:prSet>
      <dgm:spPr/>
    </dgm:pt>
    <dgm:pt modelId="{52AC4401-C7D1-49E2-9211-4C17E6A2EEC8}" type="pres">
      <dgm:prSet presAssocID="{6E902E37-0297-4661-B5EB-43BC6A75BCFB}" presName="spNode" presStyleCnt="0"/>
      <dgm:spPr/>
    </dgm:pt>
    <dgm:pt modelId="{842F6EF1-D28A-4884-90F5-7C7CCE91EC63}" type="pres">
      <dgm:prSet presAssocID="{0AAF060E-6130-414A-AD7A-FB438A159CA2}" presName="sibTrans" presStyleLbl="sibTrans1D1" presStyleIdx="5" presStyleCnt="9"/>
      <dgm:spPr/>
    </dgm:pt>
    <dgm:pt modelId="{0E1679EC-8E43-4771-AF77-32DB9F4A02EE}" type="pres">
      <dgm:prSet presAssocID="{DF809EFB-29FF-42FA-89C4-C0904CC5BFFE}" presName="node" presStyleLbl="node1" presStyleIdx="6" presStyleCnt="9">
        <dgm:presLayoutVars>
          <dgm:bulletEnabled val="1"/>
        </dgm:presLayoutVars>
      </dgm:prSet>
      <dgm:spPr/>
    </dgm:pt>
    <dgm:pt modelId="{6A6C1EAB-91CE-4618-803B-11AA6F558B2D}" type="pres">
      <dgm:prSet presAssocID="{DF809EFB-29FF-42FA-89C4-C0904CC5BFFE}" presName="spNode" presStyleCnt="0"/>
      <dgm:spPr/>
    </dgm:pt>
    <dgm:pt modelId="{FC29A6A7-7AA1-4B65-A361-481217724387}" type="pres">
      <dgm:prSet presAssocID="{D7CD60C8-9628-4DB1-9D20-A0F7FE88BC70}" presName="sibTrans" presStyleLbl="sibTrans1D1" presStyleIdx="6" presStyleCnt="9"/>
      <dgm:spPr/>
    </dgm:pt>
    <dgm:pt modelId="{B184E942-7657-42EC-910F-D38704A2AC59}" type="pres">
      <dgm:prSet presAssocID="{310B48B2-CA52-4DB5-A512-4138C09D2F3B}" presName="node" presStyleLbl="node1" presStyleIdx="7" presStyleCnt="9">
        <dgm:presLayoutVars>
          <dgm:bulletEnabled val="1"/>
        </dgm:presLayoutVars>
      </dgm:prSet>
      <dgm:spPr/>
    </dgm:pt>
    <dgm:pt modelId="{49DCB69B-9C5E-4147-830D-23C150011DFB}" type="pres">
      <dgm:prSet presAssocID="{310B48B2-CA52-4DB5-A512-4138C09D2F3B}" presName="spNode" presStyleCnt="0"/>
      <dgm:spPr/>
    </dgm:pt>
    <dgm:pt modelId="{971DE341-77EF-4A88-9FB9-FD64ACB46DCC}" type="pres">
      <dgm:prSet presAssocID="{383B719F-E389-4EE0-847F-DC1A75B8D235}" presName="sibTrans" presStyleLbl="sibTrans1D1" presStyleIdx="7" presStyleCnt="9"/>
      <dgm:spPr/>
    </dgm:pt>
    <dgm:pt modelId="{8BBD40B2-580C-4561-A13A-D9D4569D1698}" type="pres">
      <dgm:prSet presAssocID="{3720EC2A-5751-4966-B976-F7F67C54150B}" presName="node" presStyleLbl="node1" presStyleIdx="8" presStyleCnt="9">
        <dgm:presLayoutVars>
          <dgm:bulletEnabled val="1"/>
        </dgm:presLayoutVars>
      </dgm:prSet>
      <dgm:spPr/>
    </dgm:pt>
    <dgm:pt modelId="{AE2F746F-6204-48CA-9147-7716EA763695}" type="pres">
      <dgm:prSet presAssocID="{3720EC2A-5751-4966-B976-F7F67C54150B}" presName="spNode" presStyleCnt="0"/>
      <dgm:spPr/>
    </dgm:pt>
    <dgm:pt modelId="{1F00B19A-B936-4624-8344-A4A31B4A90EA}" type="pres">
      <dgm:prSet presAssocID="{2B370614-8899-4124-BAEE-5236864D2DE9}" presName="sibTrans" presStyleLbl="sibTrans1D1" presStyleIdx="8" presStyleCnt="9"/>
      <dgm:spPr/>
    </dgm:pt>
  </dgm:ptLst>
  <dgm:cxnLst>
    <dgm:cxn modelId="{822C6109-3997-463E-94AC-8403F05DBFB6}" srcId="{D43F277B-BE41-480A-BE86-AC6F0C18C8FF}" destId="{3720EC2A-5751-4966-B976-F7F67C54150B}" srcOrd="8" destOrd="0" parTransId="{DFD15DAA-05F7-4AB4-AFB5-F5288BAD3663}" sibTransId="{2B370614-8899-4124-BAEE-5236864D2DE9}"/>
    <dgm:cxn modelId="{C40D660B-5E44-4A3F-B17E-54092B9273C5}" type="presOf" srcId="{D43F277B-BE41-480A-BE86-AC6F0C18C8FF}" destId="{F5F31A80-98B2-4A90-82C0-6EDEAC8C3564}" srcOrd="0" destOrd="0" presId="urn:microsoft.com/office/officeart/2005/8/layout/cycle5"/>
    <dgm:cxn modelId="{0F6F760E-0A45-4B05-B242-72D9130DAA5F}" type="presOf" srcId="{E5DC8CE8-D731-45AD-8E69-4ABCA22D7EF4}" destId="{B080F24B-1F35-4F1C-8026-FB19E53A5740}" srcOrd="0" destOrd="0" presId="urn:microsoft.com/office/officeart/2005/8/layout/cycle5"/>
    <dgm:cxn modelId="{2C971A0F-544B-4AAA-9078-568BCD99A6DA}" type="presOf" srcId="{DF809EFB-29FF-42FA-89C4-C0904CC5BFFE}" destId="{0E1679EC-8E43-4771-AF77-32DB9F4A02EE}" srcOrd="0" destOrd="0" presId="urn:microsoft.com/office/officeart/2005/8/layout/cycle5"/>
    <dgm:cxn modelId="{8C041711-2F2F-4A8D-A0C6-9BAD623E606D}" type="presOf" srcId="{3720EC2A-5751-4966-B976-F7F67C54150B}" destId="{8BBD40B2-580C-4561-A13A-D9D4569D1698}" srcOrd="0" destOrd="0" presId="urn:microsoft.com/office/officeart/2005/8/layout/cycle5"/>
    <dgm:cxn modelId="{313A3B14-3820-4069-BB88-646C3E21D279}" type="presOf" srcId="{6616B3BA-90CB-4FE6-800E-81B15976F3D1}" destId="{FD11FCF5-43BD-4F1F-835A-2E56CBD45861}" srcOrd="0" destOrd="0" presId="urn:microsoft.com/office/officeart/2005/8/layout/cycle5"/>
    <dgm:cxn modelId="{3E23AB15-2A94-4821-8DB4-7AF80A1058DC}" srcId="{D43F277B-BE41-480A-BE86-AC6F0C18C8FF}" destId="{F84F1D5D-B262-4B39-A18A-DBEE6999415B}" srcOrd="2" destOrd="0" parTransId="{B3BAA7B8-3903-4C3E-BB7B-2C887CDD2429}" sibTransId="{85C8C0E2-7536-4A7C-967A-003A8CCD5A3D}"/>
    <dgm:cxn modelId="{5315421B-58DC-4C61-8F32-9F9097E5C122}" type="presOf" srcId="{383B719F-E389-4EE0-847F-DC1A75B8D235}" destId="{971DE341-77EF-4A88-9FB9-FD64ACB46DCC}" srcOrd="0" destOrd="0" presId="urn:microsoft.com/office/officeart/2005/8/layout/cycle5"/>
    <dgm:cxn modelId="{FF99DE1E-AEBD-4067-A7C5-B8E983899B63}" type="presOf" srcId="{FF16FDE1-EEDC-4E9E-B89C-AAB5BFA19757}" destId="{491B7CCB-C534-436F-9FDA-102BEF3103FA}" srcOrd="0" destOrd="0" presId="urn:microsoft.com/office/officeart/2005/8/layout/cycle5"/>
    <dgm:cxn modelId="{9DA9D725-C965-4071-A390-2FE7EE7F1CF3}" type="presOf" srcId="{0AAF060E-6130-414A-AD7A-FB438A159CA2}" destId="{842F6EF1-D28A-4884-90F5-7C7CCE91EC63}" srcOrd="0" destOrd="0" presId="urn:microsoft.com/office/officeart/2005/8/layout/cycle5"/>
    <dgm:cxn modelId="{3805DC29-9823-4DA2-AF4A-55DD621EED46}" srcId="{D43F277B-BE41-480A-BE86-AC6F0C18C8FF}" destId="{E5DC8CE8-D731-45AD-8E69-4ABCA22D7EF4}" srcOrd="0" destOrd="0" parTransId="{FBDDE2A4-A644-47C6-B6A1-75C21D89184F}" sibTransId="{282E8207-67F5-4679-BD71-2348BCF3449C}"/>
    <dgm:cxn modelId="{570BBF41-B9E1-48A0-9399-65B3BE609B9D}" srcId="{D43F277B-BE41-480A-BE86-AC6F0C18C8FF}" destId="{6E902E37-0297-4661-B5EB-43BC6A75BCFB}" srcOrd="5" destOrd="0" parTransId="{3B88C867-D72F-46D4-A2FC-DBD84042E596}" sibTransId="{0AAF060E-6130-414A-AD7A-FB438A159CA2}"/>
    <dgm:cxn modelId="{BA373942-21E5-4BFC-8A37-B007A97E092A}" srcId="{D43F277B-BE41-480A-BE86-AC6F0C18C8FF}" destId="{DF809EFB-29FF-42FA-89C4-C0904CC5BFFE}" srcOrd="6" destOrd="0" parTransId="{E6902D1F-C9A1-4545-BC87-07DEE692F279}" sibTransId="{D7CD60C8-9628-4DB1-9D20-A0F7FE88BC70}"/>
    <dgm:cxn modelId="{D1B11854-E4B6-4C43-9FE1-63BFC6BDD5BB}" type="presOf" srcId="{A853087E-51EA-410C-9582-E26447DC9EC6}" destId="{FCBAD823-8225-4885-B0F3-F35C5CFDA10C}" srcOrd="0" destOrd="0" presId="urn:microsoft.com/office/officeart/2005/8/layout/cycle5"/>
    <dgm:cxn modelId="{359E8B56-4EDC-4269-AFB3-EDD7CC03208E}" type="presOf" srcId="{85C8C0E2-7536-4A7C-967A-003A8CCD5A3D}" destId="{29E4B9FB-FA62-472D-A7DD-C069B15353C4}" srcOrd="0" destOrd="0" presId="urn:microsoft.com/office/officeart/2005/8/layout/cycle5"/>
    <dgm:cxn modelId="{BD696B83-DDEA-4E08-A3A6-5884BE04D2D5}" type="presOf" srcId="{ECA36347-0717-4591-B02D-4E89AC4A60FB}" destId="{9637E827-88B4-485C-8D56-49F172FBED23}" srcOrd="0" destOrd="0" presId="urn:microsoft.com/office/officeart/2005/8/layout/cycle5"/>
    <dgm:cxn modelId="{3C038096-4F52-4DAA-AC80-2C3D995C3690}" srcId="{D43F277B-BE41-480A-BE86-AC6F0C18C8FF}" destId="{DA7E6853-ED90-4418-8001-7ADEADCB9B65}" srcOrd="3" destOrd="0" parTransId="{BF9E18D4-8DD3-416E-95DC-3BCF47402E92}" sibTransId="{ECA36347-0717-4591-B02D-4E89AC4A60FB}"/>
    <dgm:cxn modelId="{69A1F099-BC03-4FCC-A6BB-8BF47D5C7339}" srcId="{D43F277B-BE41-480A-BE86-AC6F0C18C8FF}" destId="{310B48B2-CA52-4DB5-A512-4138C09D2F3B}" srcOrd="7" destOrd="0" parTransId="{7083025C-07AF-434A-80A6-5F264C386408}" sibTransId="{383B719F-E389-4EE0-847F-DC1A75B8D235}"/>
    <dgm:cxn modelId="{81342EA1-D8AB-4F06-942C-AC1F929D18FD}" type="presOf" srcId="{282E8207-67F5-4679-BD71-2348BCF3449C}" destId="{E316CF2F-3A8C-4024-B42E-2DCD92A5B0F1}" srcOrd="0" destOrd="0" presId="urn:microsoft.com/office/officeart/2005/8/layout/cycle5"/>
    <dgm:cxn modelId="{AC26ACB3-C629-4B97-8885-CF09BB622648}" srcId="{D43F277B-BE41-480A-BE86-AC6F0C18C8FF}" destId="{6616B3BA-90CB-4FE6-800E-81B15976F3D1}" srcOrd="4" destOrd="0" parTransId="{18B6E12A-DBF2-4841-8911-25983238096C}" sibTransId="{A853087E-51EA-410C-9582-E26447DC9EC6}"/>
    <dgm:cxn modelId="{A76B33B8-CBC3-460D-B7BF-EAB64F1707EF}" type="presOf" srcId="{6E902E37-0297-4661-B5EB-43BC6A75BCFB}" destId="{8B8E0ED6-FF79-4EBB-89BB-186FBFE4210F}" srcOrd="0" destOrd="0" presId="urn:microsoft.com/office/officeart/2005/8/layout/cycle5"/>
    <dgm:cxn modelId="{E296FEC9-D44F-4FCB-90CF-B77280CB6830}" type="presOf" srcId="{310B48B2-CA52-4DB5-A512-4138C09D2F3B}" destId="{B184E942-7657-42EC-910F-D38704A2AC59}" srcOrd="0" destOrd="0" presId="urn:microsoft.com/office/officeart/2005/8/layout/cycle5"/>
    <dgm:cxn modelId="{B556ABDB-A4E2-4A09-9DA2-67AB35559415}" type="presOf" srcId="{D7CD60C8-9628-4DB1-9D20-A0F7FE88BC70}" destId="{FC29A6A7-7AA1-4B65-A361-481217724387}" srcOrd="0" destOrd="0" presId="urn:microsoft.com/office/officeart/2005/8/layout/cycle5"/>
    <dgm:cxn modelId="{D506C8E6-51D4-4620-9BC7-08FF598CDF27}" type="presOf" srcId="{DAD6F9F9-2CA3-4AA7-82BB-642763017DCA}" destId="{AB5EFF39-05E0-41EB-B9B2-F77080D0C6E8}" srcOrd="0" destOrd="0" presId="urn:microsoft.com/office/officeart/2005/8/layout/cycle5"/>
    <dgm:cxn modelId="{5B8769E9-C442-4DA5-B2E9-CA4FE07F3DCC}" type="presOf" srcId="{2B370614-8899-4124-BAEE-5236864D2DE9}" destId="{1F00B19A-B936-4624-8344-A4A31B4A90EA}" srcOrd="0" destOrd="0" presId="urn:microsoft.com/office/officeart/2005/8/layout/cycle5"/>
    <dgm:cxn modelId="{56376DF1-AC68-48A4-B03F-72588B9DC061}" type="presOf" srcId="{F84F1D5D-B262-4B39-A18A-DBEE6999415B}" destId="{20950DD9-A6CE-49B2-B1B3-DA07758B727B}" srcOrd="0" destOrd="0" presId="urn:microsoft.com/office/officeart/2005/8/layout/cycle5"/>
    <dgm:cxn modelId="{E1F92CF5-C80A-4D56-85B0-E3F1FBA3D90F}" srcId="{D43F277B-BE41-480A-BE86-AC6F0C18C8FF}" destId="{FF16FDE1-EEDC-4E9E-B89C-AAB5BFA19757}" srcOrd="1" destOrd="0" parTransId="{924D74EF-BB99-4F29-869A-2461EA70A4E2}" sibTransId="{DAD6F9F9-2CA3-4AA7-82BB-642763017DCA}"/>
    <dgm:cxn modelId="{F338A0FD-12D0-4606-BE2E-AC05709109BF}" type="presOf" srcId="{DA7E6853-ED90-4418-8001-7ADEADCB9B65}" destId="{8C8E5CD7-6C79-44A2-B774-AFE29F0221FD}" srcOrd="0" destOrd="0" presId="urn:microsoft.com/office/officeart/2005/8/layout/cycle5"/>
    <dgm:cxn modelId="{C39F44F1-2028-49C4-8F56-CDEC37765A12}" type="presParOf" srcId="{F5F31A80-98B2-4A90-82C0-6EDEAC8C3564}" destId="{B080F24B-1F35-4F1C-8026-FB19E53A5740}" srcOrd="0" destOrd="0" presId="urn:microsoft.com/office/officeart/2005/8/layout/cycle5"/>
    <dgm:cxn modelId="{837064AE-1703-4911-9119-E589C0192CBF}" type="presParOf" srcId="{F5F31A80-98B2-4A90-82C0-6EDEAC8C3564}" destId="{DC1673A1-646D-489D-BCB8-D1F9081EE799}" srcOrd="1" destOrd="0" presId="urn:microsoft.com/office/officeart/2005/8/layout/cycle5"/>
    <dgm:cxn modelId="{74CC7B7D-690A-4EDB-B57B-5E72821F2010}" type="presParOf" srcId="{F5F31A80-98B2-4A90-82C0-6EDEAC8C3564}" destId="{E316CF2F-3A8C-4024-B42E-2DCD92A5B0F1}" srcOrd="2" destOrd="0" presId="urn:microsoft.com/office/officeart/2005/8/layout/cycle5"/>
    <dgm:cxn modelId="{A3466E0A-42A3-405E-9EE5-B0D0D40D6761}" type="presParOf" srcId="{F5F31A80-98B2-4A90-82C0-6EDEAC8C3564}" destId="{491B7CCB-C534-436F-9FDA-102BEF3103FA}" srcOrd="3" destOrd="0" presId="urn:microsoft.com/office/officeart/2005/8/layout/cycle5"/>
    <dgm:cxn modelId="{F19C9BB2-0D60-4BF4-8D3D-C17F1C3AD4E2}" type="presParOf" srcId="{F5F31A80-98B2-4A90-82C0-6EDEAC8C3564}" destId="{B53AD861-C117-402A-B12A-8D573FFBD6A4}" srcOrd="4" destOrd="0" presId="urn:microsoft.com/office/officeart/2005/8/layout/cycle5"/>
    <dgm:cxn modelId="{BCE34BE8-5A75-44C5-9C63-ACFAA64FCCBA}" type="presParOf" srcId="{F5F31A80-98B2-4A90-82C0-6EDEAC8C3564}" destId="{AB5EFF39-05E0-41EB-B9B2-F77080D0C6E8}" srcOrd="5" destOrd="0" presId="urn:microsoft.com/office/officeart/2005/8/layout/cycle5"/>
    <dgm:cxn modelId="{DB27C1DE-4503-479A-A20D-347B58754225}" type="presParOf" srcId="{F5F31A80-98B2-4A90-82C0-6EDEAC8C3564}" destId="{20950DD9-A6CE-49B2-B1B3-DA07758B727B}" srcOrd="6" destOrd="0" presId="urn:microsoft.com/office/officeart/2005/8/layout/cycle5"/>
    <dgm:cxn modelId="{F2FE14EE-490A-487F-81CA-4883E8BF312D}" type="presParOf" srcId="{F5F31A80-98B2-4A90-82C0-6EDEAC8C3564}" destId="{ADC4BDE8-F330-4703-BD29-FD34A55AFA98}" srcOrd="7" destOrd="0" presId="urn:microsoft.com/office/officeart/2005/8/layout/cycle5"/>
    <dgm:cxn modelId="{DBAE483B-42DB-452C-B15A-47AA5F5E1C76}" type="presParOf" srcId="{F5F31A80-98B2-4A90-82C0-6EDEAC8C3564}" destId="{29E4B9FB-FA62-472D-A7DD-C069B15353C4}" srcOrd="8" destOrd="0" presId="urn:microsoft.com/office/officeart/2005/8/layout/cycle5"/>
    <dgm:cxn modelId="{4BD5ADB4-42D1-4EEF-AA91-B5FBD214DB8E}" type="presParOf" srcId="{F5F31A80-98B2-4A90-82C0-6EDEAC8C3564}" destId="{8C8E5CD7-6C79-44A2-B774-AFE29F0221FD}" srcOrd="9" destOrd="0" presId="urn:microsoft.com/office/officeart/2005/8/layout/cycle5"/>
    <dgm:cxn modelId="{14E76C80-7DB5-48DD-B728-BB8C034F067C}" type="presParOf" srcId="{F5F31A80-98B2-4A90-82C0-6EDEAC8C3564}" destId="{E1AACDB8-B89D-42BD-B909-703BA6AB57FA}" srcOrd="10" destOrd="0" presId="urn:microsoft.com/office/officeart/2005/8/layout/cycle5"/>
    <dgm:cxn modelId="{F0D06020-BB7D-4255-B85F-10F681D12955}" type="presParOf" srcId="{F5F31A80-98B2-4A90-82C0-6EDEAC8C3564}" destId="{9637E827-88B4-485C-8D56-49F172FBED23}" srcOrd="11" destOrd="0" presId="urn:microsoft.com/office/officeart/2005/8/layout/cycle5"/>
    <dgm:cxn modelId="{D1A77DDE-8414-4CEE-9171-6D6786C4BE79}" type="presParOf" srcId="{F5F31A80-98B2-4A90-82C0-6EDEAC8C3564}" destId="{FD11FCF5-43BD-4F1F-835A-2E56CBD45861}" srcOrd="12" destOrd="0" presId="urn:microsoft.com/office/officeart/2005/8/layout/cycle5"/>
    <dgm:cxn modelId="{98D6650A-72A1-4197-BD93-EA72879C38AD}" type="presParOf" srcId="{F5F31A80-98B2-4A90-82C0-6EDEAC8C3564}" destId="{39F81153-0A11-44D9-8315-1882BCAEAD6B}" srcOrd="13" destOrd="0" presId="urn:microsoft.com/office/officeart/2005/8/layout/cycle5"/>
    <dgm:cxn modelId="{7DEBE268-76EB-4000-88C1-6DF6C99E8BB3}" type="presParOf" srcId="{F5F31A80-98B2-4A90-82C0-6EDEAC8C3564}" destId="{FCBAD823-8225-4885-B0F3-F35C5CFDA10C}" srcOrd="14" destOrd="0" presId="urn:microsoft.com/office/officeart/2005/8/layout/cycle5"/>
    <dgm:cxn modelId="{48874334-3CCB-4F71-B179-BBD0793C85FA}" type="presParOf" srcId="{F5F31A80-98B2-4A90-82C0-6EDEAC8C3564}" destId="{8B8E0ED6-FF79-4EBB-89BB-186FBFE4210F}" srcOrd="15" destOrd="0" presId="urn:microsoft.com/office/officeart/2005/8/layout/cycle5"/>
    <dgm:cxn modelId="{3B7D2460-2D17-4866-B1E7-2A5A07D2F53E}" type="presParOf" srcId="{F5F31A80-98B2-4A90-82C0-6EDEAC8C3564}" destId="{52AC4401-C7D1-49E2-9211-4C17E6A2EEC8}" srcOrd="16" destOrd="0" presId="urn:microsoft.com/office/officeart/2005/8/layout/cycle5"/>
    <dgm:cxn modelId="{062F444D-3398-4352-8F49-ED16D036302F}" type="presParOf" srcId="{F5F31A80-98B2-4A90-82C0-6EDEAC8C3564}" destId="{842F6EF1-D28A-4884-90F5-7C7CCE91EC63}" srcOrd="17" destOrd="0" presId="urn:microsoft.com/office/officeart/2005/8/layout/cycle5"/>
    <dgm:cxn modelId="{D048CE85-C90A-428E-9092-3A66BB4A4F13}" type="presParOf" srcId="{F5F31A80-98B2-4A90-82C0-6EDEAC8C3564}" destId="{0E1679EC-8E43-4771-AF77-32DB9F4A02EE}" srcOrd="18" destOrd="0" presId="urn:microsoft.com/office/officeart/2005/8/layout/cycle5"/>
    <dgm:cxn modelId="{F0A72315-7987-4BB4-BEF8-AE25703FA8B8}" type="presParOf" srcId="{F5F31A80-98B2-4A90-82C0-6EDEAC8C3564}" destId="{6A6C1EAB-91CE-4618-803B-11AA6F558B2D}" srcOrd="19" destOrd="0" presId="urn:microsoft.com/office/officeart/2005/8/layout/cycle5"/>
    <dgm:cxn modelId="{E75F5626-1229-4CDF-9FEF-C6B406989642}" type="presParOf" srcId="{F5F31A80-98B2-4A90-82C0-6EDEAC8C3564}" destId="{FC29A6A7-7AA1-4B65-A361-481217724387}" srcOrd="20" destOrd="0" presId="urn:microsoft.com/office/officeart/2005/8/layout/cycle5"/>
    <dgm:cxn modelId="{540D662F-B078-4E60-90C3-7C778DEEB1F5}" type="presParOf" srcId="{F5F31A80-98B2-4A90-82C0-6EDEAC8C3564}" destId="{B184E942-7657-42EC-910F-D38704A2AC59}" srcOrd="21" destOrd="0" presId="urn:microsoft.com/office/officeart/2005/8/layout/cycle5"/>
    <dgm:cxn modelId="{D864AC05-457F-4424-9774-DF7730132C26}" type="presParOf" srcId="{F5F31A80-98B2-4A90-82C0-6EDEAC8C3564}" destId="{49DCB69B-9C5E-4147-830D-23C150011DFB}" srcOrd="22" destOrd="0" presId="urn:microsoft.com/office/officeart/2005/8/layout/cycle5"/>
    <dgm:cxn modelId="{1B3A6289-CE02-4435-BEBE-B13D10649B98}" type="presParOf" srcId="{F5F31A80-98B2-4A90-82C0-6EDEAC8C3564}" destId="{971DE341-77EF-4A88-9FB9-FD64ACB46DCC}" srcOrd="23" destOrd="0" presId="urn:microsoft.com/office/officeart/2005/8/layout/cycle5"/>
    <dgm:cxn modelId="{5BB4BD3A-298F-4CE8-9AD9-970DDE6268A0}" type="presParOf" srcId="{F5F31A80-98B2-4A90-82C0-6EDEAC8C3564}" destId="{8BBD40B2-580C-4561-A13A-D9D4569D1698}" srcOrd="24" destOrd="0" presId="urn:microsoft.com/office/officeart/2005/8/layout/cycle5"/>
    <dgm:cxn modelId="{69E8106E-596E-4725-B234-5378C95215F7}" type="presParOf" srcId="{F5F31A80-98B2-4A90-82C0-6EDEAC8C3564}" destId="{AE2F746F-6204-48CA-9147-7716EA763695}" srcOrd="25" destOrd="0" presId="urn:microsoft.com/office/officeart/2005/8/layout/cycle5"/>
    <dgm:cxn modelId="{5D099154-8361-4D8F-95BE-16B69836420C}" type="presParOf" srcId="{F5F31A80-98B2-4A90-82C0-6EDEAC8C3564}" destId="{1F00B19A-B936-4624-8344-A4A31B4A90EA}" srcOrd="26"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6DA413-6F25-492E-A25A-47BE2306DC73}" type="doc">
      <dgm:prSet loTypeId="urn:microsoft.com/office/officeart/2005/8/layout/vList2" loCatId="list" qsTypeId="urn:microsoft.com/office/officeart/2005/8/quickstyle/3d5" qsCatId="3D" csTypeId="urn:microsoft.com/office/officeart/2005/8/colors/accent1_2" csCatId="accent1" phldr="1"/>
      <dgm:spPr/>
      <dgm:t>
        <a:bodyPr/>
        <a:lstStyle/>
        <a:p>
          <a:endParaRPr lang="en-US"/>
        </a:p>
      </dgm:t>
    </dgm:pt>
    <dgm:pt modelId="{DE24BC9F-AD0F-40DD-BCD1-3B0001EC9A7E}">
      <dgm:prSet custT="1"/>
      <dgm:spPr>
        <a:solidFill>
          <a:srgbClr val="7030A0"/>
        </a:solidFill>
      </dgm:spPr>
      <dgm:t>
        <a:bodyPr/>
        <a:lstStyle/>
        <a:p>
          <a:r>
            <a:rPr lang="en-US" sz="4800" dirty="0"/>
            <a:t>1. User Guide</a:t>
          </a:r>
        </a:p>
      </dgm:t>
    </dgm:pt>
    <dgm:pt modelId="{34318FCE-2F53-41F5-9488-EECDDBFCE9CA}" type="parTrans" cxnId="{DCD019D2-99CE-4EE8-B28C-535804936AC0}">
      <dgm:prSet/>
      <dgm:spPr/>
      <dgm:t>
        <a:bodyPr/>
        <a:lstStyle/>
        <a:p>
          <a:endParaRPr lang="en-US"/>
        </a:p>
      </dgm:t>
    </dgm:pt>
    <dgm:pt modelId="{90EC8A1D-4432-45AF-A3EB-DFC1C739D2A8}" type="sibTrans" cxnId="{DCD019D2-99CE-4EE8-B28C-535804936AC0}">
      <dgm:prSet/>
      <dgm:spPr/>
      <dgm:t>
        <a:bodyPr/>
        <a:lstStyle/>
        <a:p>
          <a:endParaRPr lang="en-US"/>
        </a:p>
      </dgm:t>
    </dgm:pt>
    <dgm:pt modelId="{EF6BDE96-73CC-4D84-99EB-DAFA647D58F9}">
      <dgm:prSet custT="1"/>
      <dgm:spPr>
        <a:solidFill>
          <a:srgbClr val="7030A0"/>
        </a:solidFill>
        <a:ln>
          <a:noFill/>
        </a:ln>
        <a:effectLst/>
        <a:sp3d extrusionH="381000" contourW="38100" prstMaterial="matte">
          <a:contourClr>
            <a:schemeClr val="lt1"/>
          </a:contourClr>
        </a:sp3d>
      </dgm:spPr>
      <dgm:t>
        <a:bodyPr spcFirstLastPara="0" vert="horz" wrap="square" lIns="175260" tIns="175260" rIns="175260" bIns="175260" numCol="1" spcCol="1270" anchor="ctr" anchorCtr="0"/>
        <a:lstStyle/>
        <a:p>
          <a:r>
            <a:rPr lang="en-US" sz="4600" kern="1200" dirty="0"/>
            <a:t>2. How-To </a:t>
          </a:r>
          <a:r>
            <a:rPr lang="en-US" sz="4600" kern="1200" dirty="0">
              <a:solidFill>
                <a:prstClr val="white"/>
              </a:solidFill>
              <a:latin typeface="Calibri" panose="020F0502020204030204"/>
              <a:ea typeface="+mn-ea"/>
              <a:cs typeface="+mn-cs"/>
            </a:rPr>
            <a:t>Videos</a:t>
          </a:r>
        </a:p>
      </dgm:t>
    </dgm:pt>
    <dgm:pt modelId="{1919F30B-46D4-42E6-88AD-BB6CC6964210}" type="parTrans" cxnId="{DAFF4B00-BB04-438B-963D-2A25DF7AA133}">
      <dgm:prSet/>
      <dgm:spPr/>
      <dgm:t>
        <a:bodyPr/>
        <a:lstStyle/>
        <a:p>
          <a:endParaRPr lang="en-US"/>
        </a:p>
      </dgm:t>
    </dgm:pt>
    <dgm:pt modelId="{1C9458E5-545A-482E-BE84-D6690F8852B7}" type="sibTrans" cxnId="{DAFF4B00-BB04-438B-963D-2A25DF7AA133}">
      <dgm:prSet/>
      <dgm:spPr/>
      <dgm:t>
        <a:bodyPr/>
        <a:lstStyle/>
        <a:p>
          <a:endParaRPr lang="en-US"/>
        </a:p>
      </dgm:t>
    </dgm:pt>
    <dgm:pt modelId="{88B71AE9-1811-4283-998C-7149BB6735AA}">
      <dgm:prSet custT="1"/>
      <dgm:spPr>
        <a:solidFill>
          <a:srgbClr val="7030A0"/>
        </a:solidFill>
        <a:ln>
          <a:noFill/>
        </a:ln>
        <a:effectLst/>
        <a:sp3d extrusionH="381000" contourW="38100" prstMaterial="matte">
          <a:contourClr>
            <a:schemeClr val="lt1"/>
          </a:contourClr>
        </a:sp3d>
      </dgm:spPr>
      <dgm:t>
        <a:bodyPr spcFirstLastPara="0" vert="horz" wrap="square" lIns="175260" tIns="175260" rIns="175260" bIns="175260" numCol="1" spcCol="1270" anchor="ctr" anchorCtr="0"/>
        <a:lstStyle/>
        <a:p>
          <a:pPr marL="0" lvl="0" indent="0" algn="l" defTabSz="2044700">
            <a:lnSpc>
              <a:spcPct val="90000"/>
            </a:lnSpc>
            <a:spcBef>
              <a:spcPct val="0"/>
            </a:spcBef>
            <a:spcAft>
              <a:spcPct val="35000"/>
            </a:spcAft>
            <a:buNone/>
          </a:pPr>
          <a:r>
            <a:rPr lang="en-US" sz="4600" kern="1200" dirty="0">
              <a:solidFill>
                <a:prstClr val="white"/>
              </a:solidFill>
              <a:latin typeface="Calibri" panose="020F0502020204030204"/>
              <a:ea typeface="+mn-ea"/>
              <a:cs typeface="+mn-cs"/>
            </a:rPr>
            <a:t>3. Sample Documents</a:t>
          </a:r>
        </a:p>
      </dgm:t>
    </dgm:pt>
    <dgm:pt modelId="{95D363DE-D31A-41B7-B5B1-4BC99CF0386D}" type="parTrans" cxnId="{196B6917-3ED7-4FD0-A509-D0765E667C56}">
      <dgm:prSet/>
      <dgm:spPr/>
      <dgm:t>
        <a:bodyPr/>
        <a:lstStyle/>
        <a:p>
          <a:endParaRPr lang="en-US"/>
        </a:p>
      </dgm:t>
    </dgm:pt>
    <dgm:pt modelId="{678EEA37-6279-4368-BE6C-B7947EBB3798}" type="sibTrans" cxnId="{196B6917-3ED7-4FD0-A509-D0765E667C56}">
      <dgm:prSet/>
      <dgm:spPr/>
      <dgm:t>
        <a:bodyPr/>
        <a:lstStyle/>
        <a:p>
          <a:endParaRPr lang="en-US"/>
        </a:p>
      </dgm:t>
    </dgm:pt>
    <dgm:pt modelId="{B7E07719-3446-4C76-B0EB-0D0AE8F83531}">
      <dgm:prSet custT="1"/>
      <dgm:spPr>
        <a:solidFill>
          <a:srgbClr val="7030A0"/>
        </a:solidFill>
        <a:ln>
          <a:noFill/>
        </a:ln>
        <a:effectLst/>
        <a:sp3d extrusionH="381000" contourW="38100" prstMaterial="matte">
          <a:contourClr>
            <a:schemeClr val="lt1"/>
          </a:contourClr>
        </a:sp3d>
      </dgm:spPr>
      <dgm:t>
        <a:bodyPr spcFirstLastPara="0" vert="horz" wrap="square" lIns="175260" tIns="175260" rIns="175260" bIns="175260" numCol="1" spcCol="1270" anchor="ctr" anchorCtr="0"/>
        <a:lstStyle/>
        <a:p>
          <a:r>
            <a:rPr lang="en-US" sz="4600" kern="1200" dirty="0">
              <a:solidFill>
                <a:prstClr val="white"/>
              </a:solidFill>
              <a:latin typeface="Calibri" panose="020F0502020204030204"/>
              <a:ea typeface="+mn-ea"/>
              <a:cs typeface="+mn-cs"/>
            </a:rPr>
            <a:t>4. Teacher’s</a:t>
          </a:r>
          <a:r>
            <a:rPr lang="en-US" sz="4200" kern="1200" dirty="0"/>
            <a:t> Guide (</a:t>
          </a:r>
          <a:r>
            <a:rPr lang="en-US" sz="4200" i="1" kern="1200" dirty="0"/>
            <a:t>new)</a:t>
          </a:r>
        </a:p>
      </dgm:t>
    </dgm:pt>
    <dgm:pt modelId="{97699F6B-814E-4516-9666-DDA58527B8BF}" type="parTrans" cxnId="{47DFC14D-1AE5-4700-B739-06B38F5C7836}">
      <dgm:prSet/>
      <dgm:spPr/>
      <dgm:t>
        <a:bodyPr/>
        <a:lstStyle/>
        <a:p>
          <a:endParaRPr lang="en-US"/>
        </a:p>
      </dgm:t>
    </dgm:pt>
    <dgm:pt modelId="{6637B778-C327-44B2-AACA-1D55C6DC9492}" type="sibTrans" cxnId="{47DFC14D-1AE5-4700-B739-06B38F5C7836}">
      <dgm:prSet/>
      <dgm:spPr/>
      <dgm:t>
        <a:bodyPr/>
        <a:lstStyle/>
        <a:p>
          <a:endParaRPr lang="en-US"/>
        </a:p>
      </dgm:t>
    </dgm:pt>
    <dgm:pt modelId="{6CB32C31-EFAA-441A-9755-92FDB72C75CC}" type="pres">
      <dgm:prSet presAssocID="{1B6DA413-6F25-492E-A25A-47BE2306DC73}" presName="linear" presStyleCnt="0">
        <dgm:presLayoutVars>
          <dgm:animLvl val="lvl"/>
          <dgm:resizeHandles val="exact"/>
        </dgm:presLayoutVars>
      </dgm:prSet>
      <dgm:spPr/>
    </dgm:pt>
    <dgm:pt modelId="{5810D084-4210-4C5B-91B1-407072BA00FD}" type="pres">
      <dgm:prSet presAssocID="{DE24BC9F-AD0F-40DD-BCD1-3B0001EC9A7E}" presName="parentText" presStyleLbl="node1" presStyleIdx="0" presStyleCnt="4" custLinFactY="878" custLinFactNeighborY="100000">
        <dgm:presLayoutVars>
          <dgm:chMax val="0"/>
          <dgm:bulletEnabled val="1"/>
        </dgm:presLayoutVars>
      </dgm:prSet>
      <dgm:spPr/>
    </dgm:pt>
    <dgm:pt modelId="{8A9E20EB-6561-4078-A6A5-E59B0E03032A}" type="pres">
      <dgm:prSet presAssocID="{90EC8A1D-4432-45AF-A3EB-DFC1C739D2A8}" presName="spacer" presStyleCnt="0"/>
      <dgm:spPr/>
    </dgm:pt>
    <dgm:pt modelId="{1C9EC160-9654-493A-B560-DFB8178612C4}" type="pres">
      <dgm:prSet presAssocID="{EF6BDE96-73CC-4D84-99EB-DAFA647D58F9}" presName="parentText" presStyleLbl="node1" presStyleIdx="1" presStyleCnt="4">
        <dgm:presLayoutVars>
          <dgm:chMax val="0"/>
          <dgm:bulletEnabled val="1"/>
        </dgm:presLayoutVars>
      </dgm:prSet>
      <dgm:spPr>
        <a:xfrm>
          <a:off x="0" y="1267262"/>
          <a:ext cx="6172199" cy="1103310"/>
        </a:xfrm>
        <a:prstGeom prst="roundRect">
          <a:avLst/>
        </a:prstGeom>
      </dgm:spPr>
    </dgm:pt>
    <dgm:pt modelId="{F54A11B2-B4E4-4C63-8F4B-B482204EC46F}" type="pres">
      <dgm:prSet presAssocID="{1C9458E5-545A-482E-BE84-D6690F8852B7}" presName="spacer" presStyleCnt="0"/>
      <dgm:spPr/>
    </dgm:pt>
    <dgm:pt modelId="{3FE4A353-E37E-4631-B4E4-B938DB056127}" type="pres">
      <dgm:prSet presAssocID="{88B71AE9-1811-4283-998C-7149BB6735AA}" presName="parentText" presStyleLbl="node1" presStyleIdx="2" presStyleCnt="4">
        <dgm:presLayoutVars>
          <dgm:chMax val="0"/>
          <dgm:bulletEnabled val="1"/>
        </dgm:presLayoutVars>
      </dgm:prSet>
      <dgm:spPr>
        <a:xfrm>
          <a:off x="0" y="2497292"/>
          <a:ext cx="6172199" cy="1101810"/>
        </a:xfrm>
        <a:prstGeom prst="roundRect">
          <a:avLst/>
        </a:prstGeom>
      </dgm:spPr>
    </dgm:pt>
    <dgm:pt modelId="{FAE92793-DE4E-4A20-A265-5C6E9E731E80}" type="pres">
      <dgm:prSet presAssocID="{678EEA37-6279-4368-BE6C-B7947EBB3798}" presName="spacer" presStyleCnt="0"/>
      <dgm:spPr/>
    </dgm:pt>
    <dgm:pt modelId="{F5B0B839-5364-47A0-BDEE-7B63B3AFA563}" type="pres">
      <dgm:prSet presAssocID="{B7E07719-3446-4C76-B0EB-0D0AE8F83531}" presName="parentText" presStyleLbl="node1" presStyleIdx="3" presStyleCnt="4">
        <dgm:presLayoutVars>
          <dgm:chMax val="0"/>
          <dgm:bulletEnabled val="1"/>
        </dgm:presLayoutVars>
      </dgm:prSet>
      <dgm:spPr>
        <a:xfrm>
          <a:off x="0" y="3720063"/>
          <a:ext cx="6172199" cy="1101810"/>
        </a:xfrm>
        <a:prstGeom prst="roundRect">
          <a:avLst/>
        </a:prstGeom>
      </dgm:spPr>
    </dgm:pt>
  </dgm:ptLst>
  <dgm:cxnLst>
    <dgm:cxn modelId="{DAFF4B00-BB04-438B-963D-2A25DF7AA133}" srcId="{1B6DA413-6F25-492E-A25A-47BE2306DC73}" destId="{EF6BDE96-73CC-4D84-99EB-DAFA647D58F9}" srcOrd="1" destOrd="0" parTransId="{1919F30B-46D4-42E6-88AD-BB6CC6964210}" sibTransId="{1C9458E5-545A-482E-BE84-D6690F8852B7}"/>
    <dgm:cxn modelId="{6C082A04-4F75-4118-B929-A6677BD1C8C1}" type="presOf" srcId="{B7E07719-3446-4C76-B0EB-0D0AE8F83531}" destId="{F5B0B839-5364-47A0-BDEE-7B63B3AFA563}" srcOrd="0" destOrd="0" presId="urn:microsoft.com/office/officeart/2005/8/layout/vList2"/>
    <dgm:cxn modelId="{196B6917-3ED7-4FD0-A509-D0765E667C56}" srcId="{1B6DA413-6F25-492E-A25A-47BE2306DC73}" destId="{88B71AE9-1811-4283-998C-7149BB6735AA}" srcOrd="2" destOrd="0" parTransId="{95D363DE-D31A-41B7-B5B1-4BC99CF0386D}" sibTransId="{678EEA37-6279-4368-BE6C-B7947EBB3798}"/>
    <dgm:cxn modelId="{58E24266-CC35-4DE1-A54E-FEF8C490EAA4}" type="presOf" srcId="{DE24BC9F-AD0F-40DD-BCD1-3B0001EC9A7E}" destId="{5810D084-4210-4C5B-91B1-407072BA00FD}" srcOrd="0" destOrd="0" presId="urn:microsoft.com/office/officeart/2005/8/layout/vList2"/>
    <dgm:cxn modelId="{47DFC14D-1AE5-4700-B739-06B38F5C7836}" srcId="{1B6DA413-6F25-492E-A25A-47BE2306DC73}" destId="{B7E07719-3446-4C76-B0EB-0D0AE8F83531}" srcOrd="3" destOrd="0" parTransId="{97699F6B-814E-4516-9666-DDA58527B8BF}" sibTransId="{6637B778-C327-44B2-AACA-1D55C6DC9492}"/>
    <dgm:cxn modelId="{0518C550-6A3B-4CD6-B929-DFE7F1BDF19D}" type="presOf" srcId="{88B71AE9-1811-4283-998C-7149BB6735AA}" destId="{3FE4A353-E37E-4631-B4E4-B938DB056127}" srcOrd="0" destOrd="0" presId="urn:microsoft.com/office/officeart/2005/8/layout/vList2"/>
    <dgm:cxn modelId="{4395E890-65CB-44FC-A0D5-63DFB87CFE3C}" type="presOf" srcId="{EF6BDE96-73CC-4D84-99EB-DAFA647D58F9}" destId="{1C9EC160-9654-493A-B560-DFB8178612C4}" srcOrd="0" destOrd="0" presId="urn:microsoft.com/office/officeart/2005/8/layout/vList2"/>
    <dgm:cxn modelId="{2045CAB4-67F0-463E-8576-254F14E3D38E}" type="presOf" srcId="{1B6DA413-6F25-492E-A25A-47BE2306DC73}" destId="{6CB32C31-EFAA-441A-9755-92FDB72C75CC}" srcOrd="0" destOrd="0" presId="urn:microsoft.com/office/officeart/2005/8/layout/vList2"/>
    <dgm:cxn modelId="{DCD019D2-99CE-4EE8-B28C-535804936AC0}" srcId="{1B6DA413-6F25-492E-A25A-47BE2306DC73}" destId="{DE24BC9F-AD0F-40DD-BCD1-3B0001EC9A7E}" srcOrd="0" destOrd="0" parTransId="{34318FCE-2F53-41F5-9488-EECDDBFCE9CA}" sibTransId="{90EC8A1D-4432-45AF-A3EB-DFC1C739D2A8}"/>
    <dgm:cxn modelId="{5853547E-B0A5-40B7-9556-F03BD537DA17}" type="presParOf" srcId="{6CB32C31-EFAA-441A-9755-92FDB72C75CC}" destId="{5810D084-4210-4C5B-91B1-407072BA00FD}" srcOrd="0" destOrd="0" presId="urn:microsoft.com/office/officeart/2005/8/layout/vList2"/>
    <dgm:cxn modelId="{9132F061-56F3-4812-9BDE-BE4AEC465845}" type="presParOf" srcId="{6CB32C31-EFAA-441A-9755-92FDB72C75CC}" destId="{8A9E20EB-6561-4078-A6A5-E59B0E03032A}" srcOrd="1" destOrd="0" presId="urn:microsoft.com/office/officeart/2005/8/layout/vList2"/>
    <dgm:cxn modelId="{95761C63-21AC-4474-BCCF-8131FBAD6DF1}" type="presParOf" srcId="{6CB32C31-EFAA-441A-9755-92FDB72C75CC}" destId="{1C9EC160-9654-493A-B560-DFB8178612C4}" srcOrd="2" destOrd="0" presId="urn:microsoft.com/office/officeart/2005/8/layout/vList2"/>
    <dgm:cxn modelId="{BCED7806-41E7-4131-B6F0-66A54020982F}" type="presParOf" srcId="{6CB32C31-EFAA-441A-9755-92FDB72C75CC}" destId="{F54A11B2-B4E4-4C63-8F4B-B482204EC46F}" srcOrd="3" destOrd="0" presId="urn:microsoft.com/office/officeart/2005/8/layout/vList2"/>
    <dgm:cxn modelId="{AD5CD03C-EC49-4773-A392-639622119800}" type="presParOf" srcId="{6CB32C31-EFAA-441A-9755-92FDB72C75CC}" destId="{3FE4A353-E37E-4631-B4E4-B938DB056127}" srcOrd="4" destOrd="0" presId="urn:microsoft.com/office/officeart/2005/8/layout/vList2"/>
    <dgm:cxn modelId="{87440B6C-B76B-4B64-8582-576D60842DE1}" type="presParOf" srcId="{6CB32C31-EFAA-441A-9755-92FDB72C75CC}" destId="{FAE92793-DE4E-4A20-A265-5C6E9E731E80}" srcOrd="5" destOrd="0" presId="urn:microsoft.com/office/officeart/2005/8/layout/vList2"/>
    <dgm:cxn modelId="{31DAB5BE-7248-4E96-A425-4D401D158402}" type="presParOf" srcId="{6CB32C31-EFAA-441A-9755-92FDB72C75CC}" destId="{F5B0B839-5364-47A0-BDEE-7B63B3AFA56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9AF3C61-9052-4B75-815F-971B211B661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796056DE-E644-440C-BCB1-6CED16713CF3}">
      <dgm:prSet phldrT="[Text]"/>
      <dgm:spPr>
        <a:solidFill>
          <a:srgbClr val="7030A0"/>
        </a:solidFill>
      </dgm:spPr>
      <dgm:t>
        <a:bodyPr/>
        <a:lstStyle/>
        <a:p>
          <a:r>
            <a:rPr lang="en-US" dirty="0"/>
            <a:t>How-To Videos</a:t>
          </a:r>
        </a:p>
      </dgm:t>
    </dgm:pt>
    <dgm:pt modelId="{77FC1501-788D-458C-AC34-B192853AE2D4}" type="parTrans" cxnId="{C2066E2D-C1E6-49E6-A624-E011EFCC53D3}">
      <dgm:prSet/>
      <dgm:spPr/>
      <dgm:t>
        <a:bodyPr/>
        <a:lstStyle/>
        <a:p>
          <a:endParaRPr lang="en-US"/>
        </a:p>
      </dgm:t>
    </dgm:pt>
    <dgm:pt modelId="{0041D51E-FDBD-4895-A236-42657F89C38F}" type="sibTrans" cxnId="{C2066E2D-C1E6-49E6-A624-E011EFCC53D3}">
      <dgm:prSet/>
      <dgm:spPr/>
      <dgm:t>
        <a:bodyPr/>
        <a:lstStyle/>
        <a:p>
          <a:endParaRPr lang="en-US"/>
        </a:p>
      </dgm:t>
    </dgm:pt>
    <dgm:pt modelId="{728BD8EB-9166-4020-A80D-404E5B56D259}">
      <dgm:prSet phldrT="[Text]"/>
      <dgm:spPr>
        <a:solidFill>
          <a:srgbClr val="7030A0"/>
        </a:solidFill>
      </dgm:spPr>
      <dgm:t>
        <a:bodyPr/>
        <a:lstStyle/>
        <a:p>
          <a:r>
            <a:rPr lang="en-US" dirty="0">
              <a:effectLst/>
            </a:rPr>
            <a:t>How to Use the Story Log</a:t>
          </a:r>
          <a:endParaRPr lang="en-US" dirty="0"/>
        </a:p>
      </dgm:t>
    </dgm:pt>
    <dgm:pt modelId="{E1FD4A94-83E9-4310-8292-4B55E9F211BE}" type="parTrans" cxnId="{476BDD7B-28B0-4CE6-BBA8-21C9C73906F9}">
      <dgm:prSet/>
      <dgm:spPr/>
      <dgm:t>
        <a:bodyPr/>
        <a:lstStyle/>
        <a:p>
          <a:endParaRPr lang="en-US"/>
        </a:p>
      </dgm:t>
    </dgm:pt>
    <dgm:pt modelId="{3FDBFF56-C272-48AF-8AF3-FCD80BA549D7}" type="sibTrans" cxnId="{476BDD7B-28B0-4CE6-BBA8-21C9C73906F9}">
      <dgm:prSet/>
      <dgm:spPr/>
      <dgm:t>
        <a:bodyPr/>
        <a:lstStyle/>
        <a:p>
          <a:endParaRPr lang="en-US"/>
        </a:p>
      </dgm:t>
    </dgm:pt>
    <dgm:pt modelId="{5563C187-23EE-42B4-A063-6A5232F623B7}">
      <dgm:prSet phldrT="[Text]"/>
      <dgm:spPr>
        <a:solidFill>
          <a:srgbClr val="7030A0"/>
        </a:solidFill>
      </dgm:spPr>
      <dgm:t>
        <a:bodyPr/>
        <a:lstStyle/>
        <a:p>
          <a:r>
            <a:rPr lang="en-US" dirty="0">
              <a:effectLst/>
            </a:rPr>
            <a:t>How to Create Story Requests</a:t>
          </a:r>
          <a:endParaRPr lang="en-US" dirty="0"/>
        </a:p>
      </dgm:t>
    </dgm:pt>
    <dgm:pt modelId="{D764DA20-264F-4642-AE4B-48FA4D369114}" type="parTrans" cxnId="{4AE62FAC-AD3A-4226-B261-EE5D074DF052}">
      <dgm:prSet/>
      <dgm:spPr/>
      <dgm:t>
        <a:bodyPr/>
        <a:lstStyle/>
        <a:p>
          <a:endParaRPr lang="en-US"/>
        </a:p>
      </dgm:t>
    </dgm:pt>
    <dgm:pt modelId="{FFAEED73-ECD3-411F-8C2E-05227238571F}" type="sibTrans" cxnId="{4AE62FAC-AD3A-4226-B261-EE5D074DF052}">
      <dgm:prSet/>
      <dgm:spPr/>
      <dgm:t>
        <a:bodyPr/>
        <a:lstStyle/>
        <a:p>
          <a:endParaRPr lang="en-US"/>
        </a:p>
      </dgm:t>
    </dgm:pt>
    <dgm:pt modelId="{4E68D561-AEDB-4E43-B70D-EEC437F0256C}">
      <dgm:prSet phldrT="[Text]"/>
      <dgm:spPr>
        <a:solidFill>
          <a:srgbClr val="7030A0"/>
        </a:solidFill>
      </dgm:spPr>
      <dgm:t>
        <a:bodyPr/>
        <a:lstStyle/>
        <a:p>
          <a:r>
            <a:rPr lang="en-US" dirty="0">
              <a:effectLst/>
            </a:rPr>
            <a:t>How to Use Story Booth Mode to Collect Stories</a:t>
          </a:r>
          <a:endParaRPr lang="en-US" dirty="0"/>
        </a:p>
      </dgm:t>
    </dgm:pt>
    <dgm:pt modelId="{E4E373CA-3387-4281-BEC7-D5A7CD16CDD4}" type="parTrans" cxnId="{1AF0AEDA-4CD5-44CB-95E8-9B55CEC4A699}">
      <dgm:prSet/>
      <dgm:spPr/>
      <dgm:t>
        <a:bodyPr/>
        <a:lstStyle/>
        <a:p>
          <a:endParaRPr lang="en-US"/>
        </a:p>
      </dgm:t>
    </dgm:pt>
    <dgm:pt modelId="{FC6E9FAB-D213-41C5-A9D1-AC56D3FAB344}" type="sibTrans" cxnId="{1AF0AEDA-4CD5-44CB-95E8-9B55CEC4A699}">
      <dgm:prSet/>
      <dgm:spPr/>
      <dgm:t>
        <a:bodyPr/>
        <a:lstStyle/>
        <a:p>
          <a:endParaRPr lang="en-US"/>
        </a:p>
      </dgm:t>
    </dgm:pt>
    <dgm:pt modelId="{1663CC7F-DB63-4EE2-9943-3AA24C6772E9}">
      <dgm:prSet phldrT="[Text]"/>
      <dgm:spPr>
        <a:solidFill>
          <a:srgbClr val="7030A0"/>
        </a:solidFill>
      </dgm:spPr>
      <dgm:t>
        <a:bodyPr/>
        <a:lstStyle/>
        <a:p>
          <a:r>
            <a:rPr lang="en-US" dirty="0">
              <a:effectLst/>
            </a:rPr>
            <a:t>How to Collect Self-recorded Stories</a:t>
          </a:r>
          <a:endParaRPr lang="en-US" dirty="0"/>
        </a:p>
      </dgm:t>
    </dgm:pt>
    <dgm:pt modelId="{6481E379-DE46-4283-A6BE-28B2BF2CD406}" type="parTrans" cxnId="{DF9608E8-B5FD-4048-A766-95EC5A0B97B9}">
      <dgm:prSet/>
      <dgm:spPr/>
      <dgm:t>
        <a:bodyPr/>
        <a:lstStyle/>
        <a:p>
          <a:endParaRPr lang="en-US"/>
        </a:p>
      </dgm:t>
    </dgm:pt>
    <dgm:pt modelId="{71E9A88B-933C-4445-9221-DE27858E5EC3}" type="sibTrans" cxnId="{DF9608E8-B5FD-4048-A766-95EC5A0B97B9}">
      <dgm:prSet/>
      <dgm:spPr/>
      <dgm:t>
        <a:bodyPr/>
        <a:lstStyle/>
        <a:p>
          <a:endParaRPr lang="en-US"/>
        </a:p>
      </dgm:t>
    </dgm:pt>
    <dgm:pt modelId="{D7C3ACEB-537E-430A-BA59-00B5E001FB2B}">
      <dgm:prSet/>
      <dgm:spPr>
        <a:solidFill>
          <a:srgbClr val="7030A0"/>
        </a:solidFill>
      </dgm:spPr>
      <dgm:t>
        <a:bodyPr/>
        <a:lstStyle/>
        <a:p>
          <a:r>
            <a:rPr lang="en-US">
              <a:effectLst/>
            </a:rPr>
            <a:t>How to Use the Storyteller Worksheet</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9DEC5091-4C96-42ED-B1CF-009398D9E5D6}" type="parTrans" cxnId="{D99F7453-5C6C-49EE-9344-DA323B933D17}">
      <dgm:prSet/>
      <dgm:spPr/>
      <dgm:t>
        <a:bodyPr/>
        <a:lstStyle/>
        <a:p>
          <a:endParaRPr lang="en-US"/>
        </a:p>
      </dgm:t>
    </dgm:pt>
    <dgm:pt modelId="{1B1F6BBD-A871-4978-91F1-CD2FFECBCBFB}" type="sibTrans" cxnId="{D99F7453-5C6C-49EE-9344-DA323B933D17}">
      <dgm:prSet/>
      <dgm:spPr/>
      <dgm:t>
        <a:bodyPr/>
        <a:lstStyle/>
        <a:p>
          <a:endParaRPr lang="en-US"/>
        </a:p>
      </dgm:t>
    </dgm:pt>
    <dgm:pt modelId="{11E498A4-1FDA-45C3-B122-49654A75076D}">
      <dgm:prSet/>
      <dgm:spPr>
        <a:solidFill>
          <a:srgbClr val="7030A0"/>
        </a:solidFill>
      </dgm:spPr>
      <dgm:t>
        <a:bodyPr/>
        <a:lstStyle/>
        <a:p>
          <a:r>
            <a:rPr lang="en-US">
              <a:effectLst/>
            </a:rPr>
            <a:t>How to Add Photos and Publish Stories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D7077E49-5F45-46F4-B40D-DBF81597FCAE}" type="parTrans" cxnId="{616F43A9-6CF6-4BE8-9019-085239DE7256}">
      <dgm:prSet/>
      <dgm:spPr/>
      <dgm:t>
        <a:bodyPr/>
        <a:lstStyle/>
        <a:p>
          <a:endParaRPr lang="en-US"/>
        </a:p>
      </dgm:t>
    </dgm:pt>
    <dgm:pt modelId="{C3D36F56-B92E-4116-BF9A-97FEE1E13A0E}" type="sibTrans" cxnId="{616F43A9-6CF6-4BE8-9019-085239DE7256}">
      <dgm:prSet/>
      <dgm:spPr/>
      <dgm:t>
        <a:bodyPr/>
        <a:lstStyle/>
        <a:p>
          <a:endParaRPr lang="en-US"/>
        </a:p>
      </dgm:t>
    </dgm:pt>
    <dgm:pt modelId="{7BCCB5D5-6D10-46FC-AA2F-45F4D6380D5F}">
      <dgm:prSet/>
      <dgm:spPr>
        <a:solidFill>
          <a:srgbClr val="7030A0"/>
        </a:solidFill>
      </dgm:spPr>
      <dgm:t>
        <a:bodyPr/>
        <a:lstStyle/>
        <a:p>
          <a:r>
            <a:rPr lang="en-US">
              <a:effectLst/>
            </a:rPr>
            <a:t>How to Post Stories in Strikingly</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96E611FA-28F3-4B56-8501-E3D88D264FC0}" type="parTrans" cxnId="{8A68EE97-1E70-419E-A57E-EB90CE7F0488}">
      <dgm:prSet/>
      <dgm:spPr/>
      <dgm:t>
        <a:bodyPr/>
        <a:lstStyle/>
        <a:p>
          <a:endParaRPr lang="en-US"/>
        </a:p>
      </dgm:t>
    </dgm:pt>
    <dgm:pt modelId="{F2FC4306-8DBA-4A11-AE7E-E72F45C920FD}" type="sibTrans" cxnId="{8A68EE97-1E70-419E-A57E-EB90CE7F0488}">
      <dgm:prSet/>
      <dgm:spPr/>
      <dgm:t>
        <a:bodyPr/>
        <a:lstStyle/>
        <a:p>
          <a:endParaRPr lang="en-US"/>
        </a:p>
      </dgm:t>
    </dgm:pt>
    <dgm:pt modelId="{7555F2B9-F56A-4DB6-8DE0-7CD4A8EE21E8}">
      <dgm:prSet/>
      <dgm:spPr>
        <a:solidFill>
          <a:srgbClr val="7030A0"/>
        </a:solidFill>
      </dgm:spPr>
      <dgm:t>
        <a:bodyPr/>
        <a:lstStyle/>
        <a:p>
          <a:r>
            <a:rPr lang="en-US">
              <a:effectLst/>
            </a:rPr>
            <a:t>How to Generate Links and Embed Codes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425FCFB3-019F-458C-9B9D-17DC0F954811}" type="parTrans" cxnId="{11C29D02-619A-49C5-94C5-C9FF29ED3E36}">
      <dgm:prSet/>
      <dgm:spPr/>
      <dgm:t>
        <a:bodyPr/>
        <a:lstStyle/>
        <a:p>
          <a:endParaRPr lang="en-US"/>
        </a:p>
      </dgm:t>
    </dgm:pt>
    <dgm:pt modelId="{BC06FB16-58B3-4C18-A66E-96E13E985DD7}" type="sibTrans" cxnId="{11C29D02-619A-49C5-94C5-C9FF29ED3E36}">
      <dgm:prSet/>
      <dgm:spPr/>
      <dgm:t>
        <a:bodyPr/>
        <a:lstStyle/>
        <a:p>
          <a:endParaRPr lang="en-US"/>
        </a:p>
      </dgm:t>
    </dgm:pt>
    <dgm:pt modelId="{43B3F811-D6CC-4E20-96A0-6B57F167EB30}">
      <dgm:prSet/>
      <dgm:spPr>
        <a:solidFill>
          <a:srgbClr val="7030A0"/>
        </a:solidFill>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How to Get the Best Stories by Preparing Storytellers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6A2D5278-42F0-40FA-9239-DB72AF3866C3}" type="parTrans" cxnId="{50DA1A83-962C-4CF0-9FEB-1EEDF1FF8750}">
      <dgm:prSet/>
      <dgm:spPr/>
      <dgm:t>
        <a:bodyPr/>
        <a:lstStyle/>
        <a:p>
          <a:endParaRPr lang="en-US"/>
        </a:p>
      </dgm:t>
    </dgm:pt>
    <dgm:pt modelId="{752FD93D-B1B9-4572-BE0C-B063283A2137}" type="sibTrans" cxnId="{50DA1A83-962C-4CF0-9FEB-1EEDF1FF8750}">
      <dgm:prSet/>
      <dgm:spPr/>
      <dgm:t>
        <a:bodyPr/>
        <a:lstStyle/>
        <a:p>
          <a:endParaRPr lang="en-US"/>
        </a:p>
      </dgm:t>
    </dgm:pt>
    <dgm:pt modelId="{C9FFBC23-D717-4CC0-B091-46F7B7549107}">
      <dgm:prSet/>
      <dgm:spPr>
        <a:solidFill>
          <a:srgbClr val="7030A0"/>
        </a:solidFill>
      </dgm:spPr>
      <dgm:t>
        <a:bodyPr/>
        <a:lstStyle/>
        <a:p>
          <a:r>
            <a:rPr lang="en-US">
              <a:effectLst/>
              <a:latin typeface="Calibri" panose="020F0502020204030204" pitchFamily="34" charset="0"/>
              <a:ea typeface="Calibri" panose="020F0502020204030204" pitchFamily="34" charset="0"/>
              <a:cs typeface="Times New Roman" panose="02020603050405020304" pitchFamily="18" charset="0"/>
            </a:rPr>
            <a:t>How to Recruit Storytellers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dgm:t>
    </dgm:pt>
    <dgm:pt modelId="{367E6F53-025A-479A-AD3E-50AD9A5AC19C}" type="parTrans" cxnId="{564F8697-8816-492A-B5FC-2A193DE06189}">
      <dgm:prSet/>
      <dgm:spPr/>
      <dgm:t>
        <a:bodyPr/>
        <a:lstStyle/>
        <a:p>
          <a:endParaRPr lang="en-US"/>
        </a:p>
      </dgm:t>
    </dgm:pt>
    <dgm:pt modelId="{03F67354-4CB6-4ECF-85A4-D90678F7F91C}" type="sibTrans" cxnId="{564F8697-8816-492A-B5FC-2A193DE06189}">
      <dgm:prSet/>
      <dgm:spPr/>
      <dgm:t>
        <a:bodyPr/>
        <a:lstStyle/>
        <a:p>
          <a:endParaRPr lang="en-US"/>
        </a:p>
      </dgm:t>
    </dgm:pt>
    <dgm:pt modelId="{6AAC4F75-82A8-4C8F-AA87-1E4B087AFBB3}">
      <dgm:prSet/>
      <dgm:spPr/>
      <dgm:t>
        <a:bodyPr/>
        <a:lstStyle/>
        <a:p>
          <a:endParaRPr lang="en-US"/>
        </a:p>
      </dgm:t>
    </dgm:pt>
    <dgm:pt modelId="{93456D8B-02CE-4AFC-9573-CF754F79BD3B}" type="parTrans" cxnId="{D31054B0-B255-4CEB-9E85-F4A2063C7240}">
      <dgm:prSet/>
      <dgm:spPr/>
      <dgm:t>
        <a:bodyPr/>
        <a:lstStyle/>
        <a:p>
          <a:endParaRPr lang="en-US"/>
        </a:p>
      </dgm:t>
    </dgm:pt>
    <dgm:pt modelId="{F840A9AD-C8B4-450E-8B16-66D018F5D67E}" type="sibTrans" cxnId="{D31054B0-B255-4CEB-9E85-F4A2063C7240}">
      <dgm:prSet/>
      <dgm:spPr/>
      <dgm:t>
        <a:bodyPr/>
        <a:lstStyle/>
        <a:p>
          <a:endParaRPr lang="en-US"/>
        </a:p>
      </dgm:t>
    </dgm:pt>
    <dgm:pt modelId="{6FBEBD58-843B-44D5-95DB-89AB14C87371}">
      <dgm:prSet/>
      <dgm:spPr/>
      <dgm:t>
        <a:bodyPr/>
        <a:lstStyle/>
        <a:p>
          <a:endParaRPr lang="en-US"/>
        </a:p>
      </dgm:t>
    </dgm:pt>
    <dgm:pt modelId="{749018CE-939D-4ACC-8DA8-F64C6B44E118}" type="parTrans" cxnId="{F4D8908C-0D7A-4406-B6D8-63A25F64832A}">
      <dgm:prSet/>
      <dgm:spPr/>
      <dgm:t>
        <a:bodyPr/>
        <a:lstStyle/>
        <a:p>
          <a:endParaRPr lang="en-US"/>
        </a:p>
      </dgm:t>
    </dgm:pt>
    <dgm:pt modelId="{17715A8E-2277-4AE1-9E4B-7CC77D61B73F}" type="sibTrans" cxnId="{F4D8908C-0D7A-4406-B6D8-63A25F64832A}">
      <dgm:prSet/>
      <dgm:spPr/>
      <dgm:t>
        <a:bodyPr/>
        <a:lstStyle/>
        <a:p>
          <a:endParaRPr lang="en-US"/>
        </a:p>
      </dgm:t>
    </dgm:pt>
    <dgm:pt modelId="{41F7C3BE-4464-4BCC-B631-49ECB8C82476}" type="pres">
      <dgm:prSet presAssocID="{E9AF3C61-9052-4B75-815F-971B211B6616}" presName="Name0" presStyleCnt="0">
        <dgm:presLayoutVars>
          <dgm:chMax val="1"/>
          <dgm:dir/>
          <dgm:animLvl val="ctr"/>
          <dgm:resizeHandles val="exact"/>
        </dgm:presLayoutVars>
      </dgm:prSet>
      <dgm:spPr/>
    </dgm:pt>
    <dgm:pt modelId="{19220922-A900-4982-87A9-74A92C44FFD7}" type="pres">
      <dgm:prSet presAssocID="{796056DE-E644-440C-BCB1-6CED16713CF3}" presName="centerShape" presStyleLbl="node0" presStyleIdx="0" presStyleCnt="1"/>
      <dgm:spPr/>
    </dgm:pt>
    <dgm:pt modelId="{DCA0FA15-B9ED-42EA-828B-839AF955A913}" type="pres">
      <dgm:prSet presAssocID="{E1FD4A94-83E9-4310-8292-4B55E9F211BE}" presName="parTrans" presStyleLbl="sibTrans2D1" presStyleIdx="0" presStyleCnt="10"/>
      <dgm:spPr/>
    </dgm:pt>
    <dgm:pt modelId="{4A96AA6E-B7A1-4C13-B3EE-A3EE19DF6662}" type="pres">
      <dgm:prSet presAssocID="{E1FD4A94-83E9-4310-8292-4B55E9F211BE}" presName="connectorText" presStyleLbl="sibTrans2D1" presStyleIdx="0" presStyleCnt="10"/>
      <dgm:spPr/>
    </dgm:pt>
    <dgm:pt modelId="{4CE57154-1426-4B2C-ABA3-9D60458103C4}" type="pres">
      <dgm:prSet presAssocID="{728BD8EB-9166-4020-A80D-404E5B56D259}" presName="node" presStyleLbl="node1" presStyleIdx="0" presStyleCnt="10">
        <dgm:presLayoutVars>
          <dgm:bulletEnabled val="1"/>
        </dgm:presLayoutVars>
      </dgm:prSet>
      <dgm:spPr/>
    </dgm:pt>
    <dgm:pt modelId="{F4246483-D8A0-41AF-A135-944EB99B3A54}" type="pres">
      <dgm:prSet presAssocID="{9DEC5091-4C96-42ED-B1CF-009398D9E5D6}" presName="parTrans" presStyleLbl="sibTrans2D1" presStyleIdx="1" presStyleCnt="10"/>
      <dgm:spPr/>
    </dgm:pt>
    <dgm:pt modelId="{FA44B0E8-C47E-4A9E-AFBB-815B2A425ED1}" type="pres">
      <dgm:prSet presAssocID="{9DEC5091-4C96-42ED-B1CF-009398D9E5D6}" presName="connectorText" presStyleLbl="sibTrans2D1" presStyleIdx="1" presStyleCnt="10"/>
      <dgm:spPr/>
    </dgm:pt>
    <dgm:pt modelId="{E8BE8F03-94ED-49B4-B4B3-BF85C353C0FA}" type="pres">
      <dgm:prSet presAssocID="{D7C3ACEB-537E-430A-BA59-00B5E001FB2B}" presName="node" presStyleLbl="node1" presStyleIdx="1" presStyleCnt="10">
        <dgm:presLayoutVars>
          <dgm:bulletEnabled val="1"/>
        </dgm:presLayoutVars>
      </dgm:prSet>
      <dgm:spPr/>
    </dgm:pt>
    <dgm:pt modelId="{FD1DB84B-4919-4D7C-B7AE-5D8FCF5B92B7}" type="pres">
      <dgm:prSet presAssocID="{D764DA20-264F-4642-AE4B-48FA4D369114}" presName="parTrans" presStyleLbl="sibTrans2D1" presStyleIdx="2" presStyleCnt="10"/>
      <dgm:spPr/>
    </dgm:pt>
    <dgm:pt modelId="{1778B116-0D28-4371-8D7F-EE50A249DCF1}" type="pres">
      <dgm:prSet presAssocID="{D764DA20-264F-4642-AE4B-48FA4D369114}" presName="connectorText" presStyleLbl="sibTrans2D1" presStyleIdx="2" presStyleCnt="10"/>
      <dgm:spPr/>
    </dgm:pt>
    <dgm:pt modelId="{FEDBA0AE-19C0-4071-AE1E-281A9E188A69}" type="pres">
      <dgm:prSet presAssocID="{5563C187-23EE-42B4-A063-6A5232F623B7}" presName="node" presStyleLbl="node1" presStyleIdx="2" presStyleCnt="10">
        <dgm:presLayoutVars>
          <dgm:bulletEnabled val="1"/>
        </dgm:presLayoutVars>
      </dgm:prSet>
      <dgm:spPr/>
    </dgm:pt>
    <dgm:pt modelId="{05F55192-5B21-49B5-B2AA-7CF2005619FF}" type="pres">
      <dgm:prSet presAssocID="{E4E373CA-3387-4281-BEC7-D5A7CD16CDD4}" presName="parTrans" presStyleLbl="sibTrans2D1" presStyleIdx="3" presStyleCnt="10"/>
      <dgm:spPr/>
    </dgm:pt>
    <dgm:pt modelId="{F0F8D346-0200-4C3D-AC0B-CA2F8E62B111}" type="pres">
      <dgm:prSet presAssocID="{E4E373CA-3387-4281-BEC7-D5A7CD16CDD4}" presName="connectorText" presStyleLbl="sibTrans2D1" presStyleIdx="3" presStyleCnt="10"/>
      <dgm:spPr/>
    </dgm:pt>
    <dgm:pt modelId="{0C5DBCD3-7085-429B-AD2E-2FE744182FF7}" type="pres">
      <dgm:prSet presAssocID="{4E68D561-AEDB-4E43-B70D-EEC437F0256C}" presName="node" presStyleLbl="node1" presStyleIdx="3" presStyleCnt="10">
        <dgm:presLayoutVars>
          <dgm:bulletEnabled val="1"/>
        </dgm:presLayoutVars>
      </dgm:prSet>
      <dgm:spPr/>
    </dgm:pt>
    <dgm:pt modelId="{B1B528F1-427D-44A8-927B-5F042497DAEB}" type="pres">
      <dgm:prSet presAssocID="{6481E379-DE46-4283-A6BE-28B2BF2CD406}" presName="parTrans" presStyleLbl="sibTrans2D1" presStyleIdx="4" presStyleCnt="10"/>
      <dgm:spPr/>
    </dgm:pt>
    <dgm:pt modelId="{5E138140-EBFC-4B26-B960-A69EE90EF109}" type="pres">
      <dgm:prSet presAssocID="{6481E379-DE46-4283-A6BE-28B2BF2CD406}" presName="connectorText" presStyleLbl="sibTrans2D1" presStyleIdx="4" presStyleCnt="10"/>
      <dgm:spPr/>
    </dgm:pt>
    <dgm:pt modelId="{BA9976AC-060F-45D3-95CD-3872DA7F4FCC}" type="pres">
      <dgm:prSet presAssocID="{1663CC7F-DB63-4EE2-9943-3AA24C6772E9}" presName="node" presStyleLbl="node1" presStyleIdx="4" presStyleCnt="10">
        <dgm:presLayoutVars>
          <dgm:bulletEnabled val="1"/>
        </dgm:presLayoutVars>
      </dgm:prSet>
      <dgm:spPr/>
    </dgm:pt>
    <dgm:pt modelId="{1DD896AE-C4C6-41FE-ADB6-983FF42F18BE}" type="pres">
      <dgm:prSet presAssocID="{367E6F53-025A-479A-AD3E-50AD9A5AC19C}" presName="parTrans" presStyleLbl="sibTrans2D1" presStyleIdx="5" presStyleCnt="10"/>
      <dgm:spPr/>
    </dgm:pt>
    <dgm:pt modelId="{B80572FD-04CA-4DE4-9FA8-C99650A42797}" type="pres">
      <dgm:prSet presAssocID="{367E6F53-025A-479A-AD3E-50AD9A5AC19C}" presName="connectorText" presStyleLbl="sibTrans2D1" presStyleIdx="5" presStyleCnt="10"/>
      <dgm:spPr/>
    </dgm:pt>
    <dgm:pt modelId="{97907AB9-70FB-4ED6-A3BC-AB7C70388597}" type="pres">
      <dgm:prSet presAssocID="{C9FFBC23-D717-4CC0-B091-46F7B7549107}" presName="node" presStyleLbl="node1" presStyleIdx="5" presStyleCnt="10">
        <dgm:presLayoutVars>
          <dgm:bulletEnabled val="1"/>
        </dgm:presLayoutVars>
      </dgm:prSet>
      <dgm:spPr/>
    </dgm:pt>
    <dgm:pt modelId="{3B3AB7C5-F989-49A1-A89E-FFA8E18F2D6D}" type="pres">
      <dgm:prSet presAssocID="{6A2D5278-42F0-40FA-9239-DB72AF3866C3}" presName="parTrans" presStyleLbl="sibTrans2D1" presStyleIdx="6" presStyleCnt="10"/>
      <dgm:spPr/>
    </dgm:pt>
    <dgm:pt modelId="{04696057-E4F0-45F5-8D6D-8AB6B2B988C0}" type="pres">
      <dgm:prSet presAssocID="{6A2D5278-42F0-40FA-9239-DB72AF3866C3}" presName="connectorText" presStyleLbl="sibTrans2D1" presStyleIdx="6" presStyleCnt="10"/>
      <dgm:spPr/>
    </dgm:pt>
    <dgm:pt modelId="{78A2A98E-9946-411F-9F0C-1EF2EE6B2472}" type="pres">
      <dgm:prSet presAssocID="{43B3F811-D6CC-4E20-96A0-6B57F167EB30}" presName="node" presStyleLbl="node1" presStyleIdx="6" presStyleCnt="10">
        <dgm:presLayoutVars>
          <dgm:bulletEnabled val="1"/>
        </dgm:presLayoutVars>
      </dgm:prSet>
      <dgm:spPr/>
    </dgm:pt>
    <dgm:pt modelId="{95907900-DDC9-4145-81D7-87F9610B7A7D}" type="pres">
      <dgm:prSet presAssocID="{425FCFB3-019F-458C-9B9D-17DC0F954811}" presName="parTrans" presStyleLbl="sibTrans2D1" presStyleIdx="7" presStyleCnt="10"/>
      <dgm:spPr/>
    </dgm:pt>
    <dgm:pt modelId="{5B7A8D6C-1F5D-4F3B-B846-9A4E99EDFECD}" type="pres">
      <dgm:prSet presAssocID="{425FCFB3-019F-458C-9B9D-17DC0F954811}" presName="connectorText" presStyleLbl="sibTrans2D1" presStyleIdx="7" presStyleCnt="10"/>
      <dgm:spPr/>
    </dgm:pt>
    <dgm:pt modelId="{3524D4A2-5FF7-43C2-B044-AED4B7573962}" type="pres">
      <dgm:prSet presAssocID="{7555F2B9-F56A-4DB6-8DE0-7CD4A8EE21E8}" presName="node" presStyleLbl="node1" presStyleIdx="7" presStyleCnt="10">
        <dgm:presLayoutVars>
          <dgm:bulletEnabled val="1"/>
        </dgm:presLayoutVars>
      </dgm:prSet>
      <dgm:spPr/>
    </dgm:pt>
    <dgm:pt modelId="{7F4D1278-1CCD-4648-8344-E04B97F633B9}" type="pres">
      <dgm:prSet presAssocID="{96E611FA-28F3-4B56-8501-E3D88D264FC0}" presName="parTrans" presStyleLbl="sibTrans2D1" presStyleIdx="8" presStyleCnt="10"/>
      <dgm:spPr/>
    </dgm:pt>
    <dgm:pt modelId="{F56295AB-2213-4ADB-88C0-9F76BB493A8D}" type="pres">
      <dgm:prSet presAssocID="{96E611FA-28F3-4B56-8501-E3D88D264FC0}" presName="connectorText" presStyleLbl="sibTrans2D1" presStyleIdx="8" presStyleCnt="10"/>
      <dgm:spPr/>
    </dgm:pt>
    <dgm:pt modelId="{81C84790-FE35-4B9B-AA73-50058772558A}" type="pres">
      <dgm:prSet presAssocID="{7BCCB5D5-6D10-46FC-AA2F-45F4D6380D5F}" presName="node" presStyleLbl="node1" presStyleIdx="8" presStyleCnt="10">
        <dgm:presLayoutVars>
          <dgm:bulletEnabled val="1"/>
        </dgm:presLayoutVars>
      </dgm:prSet>
      <dgm:spPr/>
    </dgm:pt>
    <dgm:pt modelId="{39E2EFDF-5A33-48C7-AB75-3C13F5455C2E}" type="pres">
      <dgm:prSet presAssocID="{D7077E49-5F45-46F4-B40D-DBF81597FCAE}" presName="parTrans" presStyleLbl="sibTrans2D1" presStyleIdx="9" presStyleCnt="10"/>
      <dgm:spPr/>
    </dgm:pt>
    <dgm:pt modelId="{54606EA0-CF8F-4F50-ADFF-D9C478BC31F7}" type="pres">
      <dgm:prSet presAssocID="{D7077E49-5F45-46F4-B40D-DBF81597FCAE}" presName="connectorText" presStyleLbl="sibTrans2D1" presStyleIdx="9" presStyleCnt="10"/>
      <dgm:spPr/>
    </dgm:pt>
    <dgm:pt modelId="{BDA9FFCD-B509-4B92-AF8F-4307A003FC9B}" type="pres">
      <dgm:prSet presAssocID="{11E498A4-1FDA-45C3-B122-49654A75076D}" presName="node" presStyleLbl="node1" presStyleIdx="9" presStyleCnt="10">
        <dgm:presLayoutVars>
          <dgm:bulletEnabled val="1"/>
        </dgm:presLayoutVars>
      </dgm:prSet>
      <dgm:spPr/>
    </dgm:pt>
  </dgm:ptLst>
  <dgm:cxnLst>
    <dgm:cxn modelId="{11C29D02-619A-49C5-94C5-C9FF29ED3E36}" srcId="{796056DE-E644-440C-BCB1-6CED16713CF3}" destId="{7555F2B9-F56A-4DB6-8DE0-7CD4A8EE21E8}" srcOrd="7" destOrd="0" parTransId="{425FCFB3-019F-458C-9B9D-17DC0F954811}" sibTransId="{BC06FB16-58B3-4C18-A66E-96E13E985DD7}"/>
    <dgm:cxn modelId="{199AD702-E20D-4798-AD37-2609D9FEBCF8}" type="presOf" srcId="{728BD8EB-9166-4020-A80D-404E5B56D259}" destId="{4CE57154-1426-4B2C-ABA3-9D60458103C4}" srcOrd="0" destOrd="0" presId="urn:microsoft.com/office/officeart/2005/8/layout/radial5"/>
    <dgm:cxn modelId="{23E3CF0C-047C-422C-8364-DBA92B07495D}" type="presOf" srcId="{6481E379-DE46-4283-A6BE-28B2BF2CD406}" destId="{5E138140-EBFC-4B26-B960-A69EE90EF109}" srcOrd="1" destOrd="0" presId="urn:microsoft.com/office/officeart/2005/8/layout/radial5"/>
    <dgm:cxn modelId="{1067F00C-21EE-435D-8905-AFAF199E32D2}" type="presOf" srcId="{E4E373CA-3387-4281-BEC7-D5A7CD16CDD4}" destId="{F0F8D346-0200-4C3D-AC0B-CA2F8E62B111}" srcOrd="1" destOrd="0" presId="urn:microsoft.com/office/officeart/2005/8/layout/radial5"/>
    <dgm:cxn modelId="{60628319-B61A-47DF-9C68-BB13F00A4FDC}" type="presOf" srcId="{D7C3ACEB-537E-430A-BA59-00B5E001FB2B}" destId="{E8BE8F03-94ED-49B4-B4B3-BF85C353C0FA}" srcOrd="0" destOrd="0" presId="urn:microsoft.com/office/officeart/2005/8/layout/radial5"/>
    <dgm:cxn modelId="{CD285A21-046A-4741-994E-9621A5081618}" type="presOf" srcId="{E4E373CA-3387-4281-BEC7-D5A7CD16CDD4}" destId="{05F55192-5B21-49B5-B2AA-7CF2005619FF}" srcOrd="0" destOrd="0" presId="urn:microsoft.com/office/officeart/2005/8/layout/radial5"/>
    <dgm:cxn modelId="{C2066E2D-C1E6-49E6-A624-E011EFCC53D3}" srcId="{E9AF3C61-9052-4B75-815F-971B211B6616}" destId="{796056DE-E644-440C-BCB1-6CED16713CF3}" srcOrd="0" destOrd="0" parTransId="{77FC1501-788D-458C-AC34-B192853AE2D4}" sibTransId="{0041D51E-FDBD-4895-A236-42657F89C38F}"/>
    <dgm:cxn modelId="{D303822D-ED50-44A7-ADCA-9BEF437B2A4B}" type="presOf" srcId="{E1FD4A94-83E9-4310-8292-4B55E9F211BE}" destId="{4A96AA6E-B7A1-4C13-B3EE-A3EE19DF6662}" srcOrd="1" destOrd="0" presId="urn:microsoft.com/office/officeart/2005/8/layout/radial5"/>
    <dgm:cxn modelId="{CB5E4833-06E7-487C-AC72-791FDE8A2833}" type="presOf" srcId="{96E611FA-28F3-4B56-8501-E3D88D264FC0}" destId="{7F4D1278-1CCD-4648-8344-E04B97F633B9}" srcOrd="0" destOrd="0" presId="urn:microsoft.com/office/officeart/2005/8/layout/radial5"/>
    <dgm:cxn modelId="{9EA3D534-8984-403C-BC0E-76C018178692}" type="presOf" srcId="{D7077E49-5F45-46F4-B40D-DBF81597FCAE}" destId="{54606EA0-CF8F-4F50-ADFF-D9C478BC31F7}" srcOrd="1" destOrd="0" presId="urn:microsoft.com/office/officeart/2005/8/layout/radial5"/>
    <dgm:cxn modelId="{98AC4639-7577-4215-AB46-F8341676DF89}" type="presOf" srcId="{7555F2B9-F56A-4DB6-8DE0-7CD4A8EE21E8}" destId="{3524D4A2-5FF7-43C2-B044-AED4B7573962}" srcOrd="0" destOrd="0" presId="urn:microsoft.com/office/officeart/2005/8/layout/radial5"/>
    <dgm:cxn modelId="{E048F739-0C9D-4EA0-B34B-41CBD2FB0C7E}" type="presOf" srcId="{425FCFB3-019F-458C-9B9D-17DC0F954811}" destId="{5B7A8D6C-1F5D-4F3B-B846-9A4E99EDFECD}" srcOrd="1" destOrd="0" presId="urn:microsoft.com/office/officeart/2005/8/layout/radial5"/>
    <dgm:cxn modelId="{E49B6E5C-F16F-4E11-B366-0A5B91582095}" type="presOf" srcId="{6481E379-DE46-4283-A6BE-28B2BF2CD406}" destId="{B1B528F1-427D-44A8-927B-5F042497DAEB}" srcOrd="0" destOrd="0" presId="urn:microsoft.com/office/officeart/2005/8/layout/radial5"/>
    <dgm:cxn modelId="{9FBE7662-4564-418C-9C7C-017FF273F097}" type="presOf" srcId="{7BCCB5D5-6D10-46FC-AA2F-45F4D6380D5F}" destId="{81C84790-FE35-4B9B-AA73-50058772558A}" srcOrd="0" destOrd="0" presId="urn:microsoft.com/office/officeart/2005/8/layout/radial5"/>
    <dgm:cxn modelId="{3BB37765-B938-4321-97C0-31F99F6475C5}" type="presOf" srcId="{9DEC5091-4C96-42ED-B1CF-009398D9E5D6}" destId="{FA44B0E8-C47E-4A9E-AFBB-815B2A425ED1}" srcOrd="1" destOrd="0" presId="urn:microsoft.com/office/officeart/2005/8/layout/radial5"/>
    <dgm:cxn modelId="{E6AF864B-04A4-4ED7-825C-25B22D409282}" type="presOf" srcId="{4E68D561-AEDB-4E43-B70D-EEC437F0256C}" destId="{0C5DBCD3-7085-429B-AD2E-2FE744182FF7}" srcOrd="0" destOrd="0" presId="urn:microsoft.com/office/officeart/2005/8/layout/radial5"/>
    <dgm:cxn modelId="{215A0B70-402F-4B8D-9209-E2B444514995}" type="presOf" srcId="{43B3F811-D6CC-4E20-96A0-6B57F167EB30}" destId="{78A2A98E-9946-411F-9F0C-1EF2EE6B2472}" srcOrd="0" destOrd="0" presId="urn:microsoft.com/office/officeart/2005/8/layout/radial5"/>
    <dgm:cxn modelId="{EC72E052-A890-4401-B4AF-EFCAD8297C09}" type="presOf" srcId="{E9AF3C61-9052-4B75-815F-971B211B6616}" destId="{41F7C3BE-4464-4BCC-B631-49ECB8C82476}" srcOrd="0" destOrd="0" presId="urn:microsoft.com/office/officeart/2005/8/layout/radial5"/>
    <dgm:cxn modelId="{D99F7453-5C6C-49EE-9344-DA323B933D17}" srcId="{796056DE-E644-440C-BCB1-6CED16713CF3}" destId="{D7C3ACEB-537E-430A-BA59-00B5E001FB2B}" srcOrd="1" destOrd="0" parTransId="{9DEC5091-4C96-42ED-B1CF-009398D9E5D6}" sibTransId="{1B1F6BBD-A871-4978-91F1-CD2FFECBCBFB}"/>
    <dgm:cxn modelId="{8321DA76-6B4E-415C-A07F-6417F66326B1}" type="presOf" srcId="{E1FD4A94-83E9-4310-8292-4B55E9F211BE}" destId="{DCA0FA15-B9ED-42EA-828B-839AF955A913}" srcOrd="0" destOrd="0" presId="urn:microsoft.com/office/officeart/2005/8/layout/radial5"/>
    <dgm:cxn modelId="{9E7DCE58-FDFD-4082-A32D-41309183363E}" type="presOf" srcId="{367E6F53-025A-479A-AD3E-50AD9A5AC19C}" destId="{B80572FD-04CA-4DE4-9FA8-C99650A42797}" srcOrd="1" destOrd="0" presId="urn:microsoft.com/office/officeart/2005/8/layout/radial5"/>
    <dgm:cxn modelId="{476BDD7B-28B0-4CE6-BBA8-21C9C73906F9}" srcId="{796056DE-E644-440C-BCB1-6CED16713CF3}" destId="{728BD8EB-9166-4020-A80D-404E5B56D259}" srcOrd="0" destOrd="0" parTransId="{E1FD4A94-83E9-4310-8292-4B55E9F211BE}" sibTransId="{3FDBFF56-C272-48AF-8AF3-FCD80BA549D7}"/>
    <dgm:cxn modelId="{50DA1A83-962C-4CF0-9FEB-1EEDF1FF8750}" srcId="{796056DE-E644-440C-BCB1-6CED16713CF3}" destId="{43B3F811-D6CC-4E20-96A0-6B57F167EB30}" srcOrd="6" destOrd="0" parTransId="{6A2D5278-42F0-40FA-9239-DB72AF3866C3}" sibTransId="{752FD93D-B1B9-4572-BE0C-B063283A2137}"/>
    <dgm:cxn modelId="{82E33C89-2BDC-464A-ACD6-7A693891F7A8}" type="presOf" srcId="{1663CC7F-DB63-4EE2-9943-3AA24C6772E9}" destId="{BA9976AC-060F-45D3-95CD-3872DA7F4FCC}" srcOrd="0" destOrd="0" presId="urn:microsoft.com/office/officeart/2005/8/layout/radial5"/>
    <dgm:cxn modelId="{7D4F9B89-7AA2-4C81-80C5-1229EF953384}" type="presOf" srcId="{6A2D5278-42F0-40FA-9239-DB72AF3866C3}" destId="{3B3AB7C5-F989-49A1-A89E-FFA8E18F2D6D}" srcOrd="0" destOrd="0" presId="urn:microsoft.com/office/officeart/2005/8/layout/radial5"/>
    <dgm:cxn modelId="{F4D8908C-0D7A-4406-B6D8-63A25F64832A}" srcId="{E9AF3C61-9052-4B75-815F-971B211B6616}" destId="{6FBEBD58-843B-44D5-95DB-89AB14C87371}" srcOrd="2" destOrd="0" parTransId="{749018CE-939D-4ACC-8DA8-F64C6B44E118}" sibTransId="{17715A8E-2277-4AE1-9E4B-7CC77D61B73F}"/>
    <dgm:cxn modelId="{C5F1E38D-1A42-4282-B2AE-02B0CFD75B40}" type="presOf" srcId="{D764DA20-264F-4642-AE4B-48FA4D369114}" destId="{FD1DB84B-4919-4D7C-B7AE-5D8FCF5B92B7}" srcOrd="0" destOrd="0" presId="urn:microsoft.com/office/officeart/2005/8/layout/radial5"/>
    <dgm:cxn modelId="{02DE6F8E-5BE2-400C-8E33-7A89F5C50970}" type="presOf" srcId="{5563C187-23EE-42B4-A063-6A5232F623B7}" destId="{FEDBA0AE-19C0-4071-AE1E-281A9E188A69}" srcOrd="0" destOrd="0" presId="urn:microsoft.com/office/officeart/2005/8/layout/radial5"/>
    <dgm:cxn modelId="{D4007092-5D29-4463-B83C-63CD4988F784}" type="presOf" srcId="{9DEC5091-4C96-42ED-B1CF-009398D9E5D6}" destId="{F4246483-D8A0-41AF-A135-944EB99B3A54}" srcOrd="0" destOrd="0" presId="urn:microsoft.com/office/officeart/2005/8/layout/radial5"/>
    <dgm:cxn modelId="{57827993-7E8D-4B4D-A9A7-19834FE2C03E}" type="presOf" srcId="{96E611FA-28F3-4B56-8501-E3D88D264FC0}" destId="{F56295AB-2213-4ADB-88C0-9F76BB493A8D}" srcOrd="1" destOrd="0" presId="urn:microsoft.com/office/officeart/2005/8/layout/radial5"/>
    <dgm:cxn modelId="{564F8697-8816-492A-B5FC-2A193DE06189}" srcId="{796056DE-E644-440C-BCB1-6CED16713CF3}" destId="{C9FFBC23-D717-4CC0-B091-46F7B7549107}" srcOrd="5" destOrd="0" parTransId="{367E6F53-025A-479A-AD3E-50AD9A5AC19C}" sibTransId="{03F67354-4CB6-4ECF-85A4-D90678F7F91C}"/>
    <dgm:cxn modelId="{8A68EE97-1E70-419E-A57E-EB90CE7F0488}" srcId="{796056DE-E644-440C-BCB1-6CED16713CF3}" destId="{7BCCB5D5-6D10-46FC-AA2F-45F4D6380D5F}" srcOrd="8" destOrd="0" parTransId="{96E611FA-28F3-4B56-8501-E3D88D264FC0}" sibTransId="{F2FC4306-8DBA-4A11-AE7E-E72F45C920FD}"/>
    <dgm:cxn modelId="{6D8B619A-B482-4C36-AC96-D66F5EC6F606}" type="presOf" srcId="{6A2D5278-42F0-40FA-9239-DB72AF3866C3}" destId="{04696057-E4F0-45F5-8D6D-8AB6B2B988C0}" srcOrd="1" destOrd="0" presId="urn:microsoft.com/office/officeart/2005/8/layout/radial5"/>
    <dgm:cxn modelId="{01E734A0-9CB8-4CBE-B245-0BB1B5C2928A}" type="presOf" srcId="{11E498A4-1FDA-45C3-B122-49654A75076D}" destId="{BDA9FFCD-B509-4B92-AF8F-4307A003FC9B}" srcOrd="0" destOrd="0" presId="urn:microsoft.com/office/officeart/2005/8/layout/radial5"/>
    <dgm:cxn modelId="{616F43A9-6CF6-4BE8-9019-085239DE7256}" srcId="{796056DE-E644-440C-BCB1-6CED16713CF3}" destId="{11E498A4-1FDA-45C3-B122-49654A75076D}" srcOrd="9" destOrd="0" parTransId="{D7077E49-5F45-46F4-B40D-DBF81597FCAE}" sibTransId="{C3D36F56-B92E-4116-BF9A-97FEE1E13A0E}"/>
    <dgm:cxn modelId="{0B6A12AB-7B58-47AB-A145-2D33BE4B7108}" type="presOf" srcId="{C9FFBC23-D717-4CC0-B091-46F7B7549107}" destId="{97907AB9-70FB-4ED6-A3BC-AB7C70388597}" srcOrd="0" destOrd="0" presId="urn:microsoft.com/office/officeart/2005/8/layout/radial5"/>
    <dgm:cxn modelId="{4AE62FAC-AD3A-4226-B261-EE5D074DF052}" srcId="{796056DE-E644-440C-BCB1-6CED16713CF3}" destId="{5563C187-23EE-42B4-A063-6A5232F623B7}" srcOrd="2" destOrd="0" parTransId="{D764DA20-264F-4642-AE4B-48FA4D369114}" sibTransId="{FFAEED73-ECD3-411F-8C2E-05227238571F}"/>
    <dgm:cxn modelId="{D31054B0-B255-4CEB-9E85-F4A2063C7240}" srcId="{E9AF3C61-9052-4B75-815F-971B211B6616}" destId="{6AAC4F75-82A8-4C8F-AA87-1E4B087AFBB3}" srcOrd="1" destOrd="0" parTransId="{93456D8B-02CE-4AFC-9573-CF754F79BD3B}" sibTransId="{F840A9AD-C8B4-450E-8B16-66D018F5D67E}"/>
    <dgm:cxn modelId="{EC9ACFCE-227A-42F3-848B-C82532B6FC60}" type="presOf" srcId="{425FCFB3-019F-458C-9B9D-17DC0F954811}" destId="{95907900-DDC9-4145-81D7-87F9610B7A7D}" srcOrd="0" destOrd="0" presId="urn:microsoft.com/office/officeart/2005/8/layout/radial5"/>
    <dgm:cxn modelId="{E93EE4D3-3E8D-47BC-8FED-307739E3560D}" type="presOf" srcId="{796056DE-E644-440C-BCB1-6CED16713CF3}" destId="{19220922-A900-4982-87A9-74A92C44FFD7}" srcOrd="0" destOrd="0" presId="urn:microsoft.com/office/officeart/2005/8/layout/radial5"/>
    <dgm:cxn modelId="{1AF0AEDA-4CD5-44CB-95E8-9B55CEC4A699}" srcId="{796056DE-E644-440C-BCB1-6CED16713CF3}" destId="{4E68D561-AEDB-4E43-B70D-EEC437F0256C}" srcOrd="3" destOrd="0" parTransId="{E4E373CA-3387-4281-BEC7-D5A7CD16CDD4}" sibTransId="{FC6E9FAB-D213-41C5-A9D1-AC56D3FAB344}"/>
    <dgm:cxn modelId="{02856EDB-8280-4F80-AC92-7F5025DECB09}" type="presOf" srcId="{D7077E49-5F45-46F4-B40D-DBF81597FCAE}" destId="{39E2EFDF-5A33-48C7-AB75-3C13F5455C2E}" srcOrd="0" destOrd="0" presId="urn:microsoft.com/office/officeart/2005/8/layout/radial5"/>
    <dgm:cxn modelId="{2BB43BDD-CFE4-4234-B3D3-928E82D2A649}" type="presOf" srcId="{D764DA20-264F-4642-AE4B-48FA4D369114}" destId="{1778B116-0D28-4371-8D7F-EE50A249DCF1}" srcOrd="1" destOrd="0" presId="urn:microsoft.com/office/officeart/2005/8/layout/radial5"/>
    <dgm:cxn modelId="{DF9608E8-B5FD-4048-A766-95EC5A0B97B9}" srcId="{796056DE-E644-440C-BCB1-6CED16713CF3}" destId="{1663CC7F-DB63-4EE2-9943-3AA24C6772E9}" srcOrd="4" destOrd="0" parTransId="{6481E379-DE46-4283-A6BE-28B2BF2CD406}" sibTransId="{71E9A88B-933C-4445-9221-DE27858E5EC3}"/>
    <dgm:cxn modelId="{27C645F5-58E7-450E-937A-12FB098B0948}" type="presOf" srcId="{367E6F53-025A-479A-AD3E-50AD9A5AC19C}" destId="{1DD896AE-C4C6-41FE-ADB6-983FF42F18BE}" srcOrd="0" destOrd="0" presId="urn:microsoft.com/office/officeart/2005/8/layout/radial5"/>
    <dgm:cxn modelId="{A6572756-97A9-4F31-9931-F8D098A807CB}" type="presParOf" srcId="{41F7C3BE-4464-4BCC-B631-49ECB8C82476}" destId="{19220922-A900-4982-87A9-74A92C44FFD7}" srcOrd="0" destOrd="0" presId="urn:microsoft.com/office/officeart/2005/8/layout/radial5"/>
    <dgm:cxn modelId="{7DCC9641-3E99-4404-AC1D-A8FB50B7C830}" type="presParOf" srcId="{41F7C3BE-4464-4BCC-B631-49ECB8C82476}" destId="{DCA0FA15-B9ED-42EA-828B-839AF955A913}" srcOrd="1" destOrd="0" presId="urn:microsoft.com/office/officeart/2005/8/layout/radial5"/>
    <dgm:cxn modelId="{D7094E66-BCAD-4484-A38E-DF56F4DD5645}" type="presParOf" srcId="{DCA0FA15-B9ED-42EA-828B-839AF955A913}" destId="{4A96AA6E-B7A1-4C13-B3EE-A3EE19DF6662}" srcOrd="0" destOrd="0" presId="urn:microsoft.com/office/officeart/2005/8/layout/radial5"/>
    <dgm:cxn modelId="{D13E3355-9478-46F3-8957-58DA966B5A39}" type="presParOf" srcId="{41F7C3BE-4464-4BCC-B631-49ECB8C82476}" destId="{4CE57154-1426-4B2C-ABA3-9D60458103C4}" srcOrd="2" destOrd="0" presId="urn:microsoft.com/office/officeart/2005/8/layout/radial5"/>
    <dgm:cxn modelId="{40BDAC2C-8CBD-4806-83E0-1EE00945FDE1}" type="presParOf" srcId="{41F7C3BE-4464-4BCC-B631-49ECB8C82476}" destId="{F4246483-D8A0-41AF-A135-944EB99B3A54}" srcOrd="3" destOrd="0" presId="urn:microsoft.com/office/officeart/2005/8/layout/radial5"/>
    <dgm:cxn modelId="{006DFD74-A603-4A1F-95A2-E17A88CFBFE0}" type="presParOf" srcId="{F4246483-D8A0-41AF-A135-944EB99B3A54}" destId="{FA44B0E8-C47E-4A9E-AFBB-815B2A425ED1}" srcOrd="0" destOrd="0" presId="urn:microsoft.com/office/officeart/2005/8/layout/radial5"/>
    <dgm:cxn modelId="{7A66A08F-0638-4D49-A341-3109493F7E71}" type="presParOf" srcId="{41F7C3BE-4464-4BCC-B631-49ECB8C82476}" destId="{E8BE8F03-94ED-49B4-B4B3-BF85C353C0FA}" srcOrd="4" destOrd="0" presId="urn:microsoft.com/office/officeart/2005/8/layout/radial5"/>
    <dgm:cxn modelId="{090E21B3-C564-4001-AA24-CEE9F6E44BAF}" type="presParOf" srcId="{41F7C3BE-4464-4BCC-B631-49ECB8C82476}" destId="{FD1DB84B-4919-4D7C-B7AE-5D8FCF5B92B7}" srcOrd="5" destOrd="0" presId="urn:microsoft.com/office/officeart/2005/8/layout/radial5"/>
    <dgm:cxn modelId="{875CACC2-C903-4F8B-963C-8B243D2D2825}" type="presParOf" srcId="{FD1DB84B-4919-4D7C-B7AE-5D8FCF5B92B7}" destId="{1778B116-0D28-4371-8D7F-EE50A249DCF1}" srcOrd="0" destOrd="0" presId="urn:microsoft.com/office/officeart/2005/8/layout/radial5"/>
    <dgm:cxn modelId="{6E138429-B3EE-477C-A149-B288A4F207C2}" type="presParOf" srcId="{41F7C3BE-4464-4BCC-B631-49ECB8C82476}" destId="{FEDBA0AE-19C0-4071-AE1E-281A9E188A69}" srcOrd="6" destOrd="0" presId="urn:microsoft.com/office/officeart/2005/8/layout/radial5"/>
    <dgm:cxn modelId="{FFD77A17-FFB7-4B2A-AB0A-157FDABFC188}" type="presParOf" srcId="{41F7C3BE-4464-4BCC-B631-49ECB8C82476}" destId="{05F55192-5B21-49B5-B2AA-7CF2005619FF}" srcOrd="7" destOrd="0" presId="urn:microsoft.com/office/officeart/2005/8/layout/radial5"/>
    <dgm:cxn modelId="{B56EEC8A-E2D6-45AE-A85B-7A3A7EE9BAF4}" type="presParOf" srcId="{05F55192-5B21-49B5-B2AA-7CF2005619FF}" destId="{F0F8D346-0200-4C3D-AC0B-CA2F8E62B111}" srcOrd="0" destOrd="0" presId="urn:microsoft.com/office/officeart/2005/8/layout/radial5"/>
    <dgm:cxn modelId="{FDDB967E-3697-443E-A1A9-6FBC123DB5F8}" type="presParOf" srcId="{41F7C3BE-4464-4BCC-B631-49ECB8C82476}" destId="{0C5DBCD3-7085-429B-AD2E-2FE744182FF7}" srcOrd="8" destOrd="0" presId="urn:microsoft.com/office/officeart/2005/8/layout/radial5"/>
    <dgm:cxn modelId="{C3E99823-3A1D-428A-B447-DAEC021C6060}" type="presParOf" srcId="{41F7C3BE-4464-4BCC-B631-49ECB8C82476}" destId="{B1B528F1-427D-44A8-927B-5F042497DAEB}" srcOrd="9" destOrd="0" presId="urn:microsoft.com/office/officeart/2005/8/layout/radial5"/>
    <dgm:cxn modelId="{4BC35E3F-4D72-4B9C-A5B1-CC09DE7F8C53}" type="presParOf" srcId="{B1B528F1-427D-44A8-927B-5F042497DAEB}" destId="{5E138140-EBFC-4B26-B960-A69EE90EF109}" srcOrd="0" destOrd="0" presId="urn:microsoft.com/office/officeart/2005/8/layout/radial5"/>
    <dgm:cxn modelId="{1545BF01-EB26-490D-B74F-84164B5C548C}" type="presParOf" srcId="{41F7C3BE-4464-4BCC-B631-49ECB8C82476}" destId="{BA9976AC-060F-45D3-95CD-3872DA7F4FCC}" srcOrd="10" destOrd="0" presId="urn:microsoft.com/office/officeart/2005/8/layout/radial5"/>
    <dgm:cxn modelId="{E4D779D0-3629-457C-9419-FD875F5ECE64}" type="presParOf" srcId="{41F7C3BE-4464-4BCC-B631-49ECB8C82476}" destId="{1DD896AE-C4C6-41FE-ADB6-983FF42F18BE}" srcOrd="11" destOrd="0" presId="urn:microsoft.com/office/officeart/2005/8/layout/radial5"/>
    <dgm:cxn modelId="{92063EBB-29EB-485C-827B-205101175F3C}" type="presParOf" srcId="{1DD896AE-C4C6-41FE-ADB6-983FF42F18BE}" destId="{B80572FD-04CA-4DE4-9FA8-C99650A42797}" srcOrd="0" destOrd="0" presId="urn:microsoft.com/office/officeart/2005/8/layout/radial5"/>
    <dgm:cxn modelId="{91310440-1396-4142-96AD-FD406CE5066E}" type="presParOf" srcId="{41F7C3BE-4464-4BCC-B631-49ECB8C82476}" destId="{97907AB9-70FB-4ED6-A3BC-AB7C70388597}" srcOrd="12" destOrd="0" presId="urn:microsoft.com/office/officeart/2005/8/layout/radial5"/>
    <dgm:cxn modelId="{440A66C6-7DD6-4CA6-BDBB-DF09BA7F1DBE}" type="presParOf" srcId="{41F7C3BE-4464-4BCC-B631-49ECB8C82476}" destId="{3B3AB7C5-F989-49A1-A89E-FFA8E18F2D6D}" srcOrd="13" destOrd="0" presId="urn:microsoft.com/office/officeart/2005/8/layout/radial5"/>
    <dgm:cxn modelId="{5782F372-F7B9-422F-B6FD-72D4E07089AA}" type="presParOf" srcId="{3B3AB7C5-F989-49A1-A89E-FFA8E18F2D6D}" destId="{04696057-E4F0-45F5-8D6D-8AB6B2B988C0}" srcOrd="0" destOrd="0" presId="urn:microsoft.com/office/officeart/2005/8/layout/radial5"/>
    <dgm:cxn modelId="{662B6D38-D419-4B54-8D81-9D2539475F57}" type="presParOf" srcId="{41F7C3BE-4464-4BCC-B631-49ECB8C82476}" destId="{78A2A98E-9946-411F-9F0C-1EF2EE6B2472}" srcOrd="14" destOrd="0" presId="urn:microsoft.com/office/officeart/2005/8/layout/radial5"/>
    <dgm:cxn modelId="{AB1E4664-E442-480A-903F-CB11C00E8109}" type="presParOf" srcId="{41F7C3BE-4464-4BCC-B631-49ECB8C82476}" destId="{95907900-DDC9-4145-81D7-87F9610B7A7D}" srcOrd="15" destOrd="0" presId="urn:microsoft.com/office/officeart/2005/8/layout/radial5"/>
    <dgm:cxn modelId="{8B05F4A6-A68E-42E7-BA3C-AB3059E00BFC}" type="presParOf" srcId="{95907900-DDC9-4145-81D7-87F9610B7A7D}" destId="{5B7A8D6C-1F5D-4F3B-B846-9A4E99EDFECD}" srcOrd="0" destOrd="0" presId="urn:microsoft.com/office/officeart/2005/8/layout/radial5"/>
    <dgm:cxn modelId="{05EB6947-D3A0-4F90-9F9F-091E23B00831}" type="presParOf" srcId="{41F7C3BE-4464-4BCC-B631-49ECB8C82476}" destId="{3524D4A2-5FF7-43C2-B044-AED4B7573962}" srcOrd="16" destOrd="0" presId="urn:microsoft.com/office/officeart/2005/8/layout/radial5"/>
    <dgm:cxn modelId="{F48D67D2-5838-43DE-B7A2-57E68DB09177}" type="presParOf" srcId="{41F7C3BE-4464-4BCC-B631-49ECB8C82476}" destId="{7F4D1278-1CCD-4648-8344-E04B97F633B9}" srcOrd="17" destOrd="0" presId="urn:microsoft.com/office/officeart/2005/8/layout/radial5"/>
    <dgm:cxn modelId="{3F761361-B088-48D5-9838-ABA746C57167}" type="presParOf" srcId="{7F4D1278-1CCD-4648-8344-E04B97F633B9}" destId="{F56295AB-2213-4ADB-88C0-9F76BB493A8D}" srcOrd="0" destOrd="0" presId="urn:microsoft.com/office/officeart/2005/8/layout/radial5"/>
    <dgm:cxn modelId="{46BC3048-9FE4-4C01-BFAA-F902AE0634F5}" type="presParOf" srcId="{41F7C3BE-4464-4BCC-B631-49ECB8C82476}" destId="{81C84790-FE35-4B9B-AA73-50058772558A}" srcOrd="18" destOrd="0" presId="urn:microsoft.com/office/officeart/2005/8/layout/radial5"/>
    <dgm:cxn modelId="{25DD12BC-8C86-496F-B63D-02D863949F5E}" type="presParOf" srcId="{41F7C3BE-4464-4BCC-B631-49ECB8C82476}" destId="{39E2EFDF-5A33-48C7-AB75-3C13F5455C2E}" srcOrd="19" destOrd="0" presId="urn:microsoft.com/office/officeart/2005/8/layout/radial5"/>
    <dgm:cxn modelId="{95D9438F-6376-48CE-AE41-B8B4CDCA1CBA}" type="presParOf" srcId="{39E2EFDF-5A33-48C7-AB75-3C13F5455C2E}" destId="{54606EA0-CF8F-4F50-ADFF-D9C478BC31F7}" srcOrd="0" destOrd="0" presId="urn:microsoft.com/office/officeart/2005/8/layout/radial5"/>
    <dgm:cxn modelId="{7FF6758C-4486-419E-AB63-729963532CD4}" type="presParOf" srcId="{41F7C3BE-4464-4BCC-B631-49ECB8C82476}" destId="{BDA9FFCD-B509-4B92-AF8F-4307A003FC9B}"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0F24B-1F35-4F1C-8026-FB19E53A5740}">
      <dsp:nvSpPr>
        <dsp:cNvPr id="0" name=""/>
        <dsp:cNvSpPr/>
      </dsp:nvSpPr>
      <dsp:spPr>
        <a:xfrm>
          <a:off x="6288308" y="4467"/>
          <a:ext cx="12481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Social Justice &amp; Social Change</a:t>
          </a:r>
          <a:endParaRPr lang="en-US" sz="1400" b="1" kern="1200" dirty="0"/>
        </a:p>
      </dsp:txBody>
      <dsp:txXfrm>
        <a:off x="6327911" y="44070"/>
        <a:ext cx="1168918" cy="732074"/>
      </dsp:txXfrm>
    </dsp:sp>
    <dsp:sp modelId="{E316CF2F-3A8C-4024-B42E-2DCD92A5B0F1}">
      <dsp:nvSpPr>
        <dsp:cNvPr id="0" name=""/>
        <dsp:cNvSpPr/>
      </dsp:nvSpPr>
      <dsp:spPr>
        <a:xfrm>
          <a:off x="3799618" y="410108"/>
          <a:ext cx="6225505" cy="6225505"/>
        </a:xfrm>
        <a:custGeom>
          <a:avLst/>
          <a:gdLst/>
          <a:ahLst/>
          <a:cxnLst/>
          <a:rect l="0" t="0" r="0" b="0"/>
          <a:pathLst>
            <a:path>
              <a:moveTo>
                <a:pt x="3892513" y="99249"/>
              </a:moveTo>
              <a:arcTo wR="3112752" hR="3112752" stAng="17070445" swAng="53201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91B7CCB-C534-436F-9FDA-102BEF3103FA}">
      <dsp:nvSpPr>
        <dsp:cNvPr id="0" name=""/>
        <dsp:cNvSpPr/>
      </dsp:nvSpPr>
      <dsp:spPr>
        <a:xfrm>
          <a:off x="7908001" y="732713"/>
          <a:ext cx="2010416"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Catastrophes &amp; Community Reaction: Part I, Water</a:t>
          </a:r>
          <a:endParaRPr lang="en-US" sz="1400" b="1" kern="1200" dirty="0"/>
        </a:p>
      </dsp:txBody>
      <dsp:txXfrm>
        <a:off x="7947604" y="772316"/>
        <a:ext cx="1931210" cy="732074"/>
      </dsp:txXfrm>
    </dsp:sp>
    <dsp:sp modelId="{AB5EFF39-05E0-41EB-B9B2-F77080D0C6E8}">
      <dsp:nvSpPr>
        <dsp:cNvPr id="0" name=""/>
        <dsp:cNvSpPr/>
      </dsp:nvSpPr>
      <dsp:spPr>
        <a:xfrm>
          <a:off x="3799618" y="410108"/>
          <a:ext cx="6225505" cy="6225505"/>
        </a:xfrm>
        <a:custGeom>
          <a:avLst/>
          <a:gdLst/>
          <a:ahLst/>
          <a:cxnLst/>
          <a:rect l="0" t="0" r="0" b="0"/>
          <a:pathLst>
            <a:path>
              <a:moveTo>
                <a:pt x="5658056" y="1320922"/>
              </a:moveTo>
              <a:arcTo wR="3112752" hR="3112752" stAng="19491325" swAng="7871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0950DD9-A6CE-49B2-B1B3-DA07758B727B}">
      <dsp:nvSpPr>
        <dsp:cNvPr id="0" name=""/>
        <dsp:cNvSpPr/>
      </dsp:nvSpPr>
      <dsp:spPr>
        <a:xfrm>
          <a:off x="9016971" y="2576696"/>
          <a:ext cx="19217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Catastrophes &amp; Community Reaction: Part II, Fire &amp; Mountains</a:t>
          </a:r>
          <a:endParaRPr lang="en-US" sz="1400" b="1" kern="1200" dirty="0"/>
        </a:p>
      </dsp:txBody>
      <dsp:txXfrm>
        <a:off x="9056574" y="2616299"/>
        <a:ext cx="1842518" cy="732074"/>
      </dsp:txXfrm>
    </dsp:sp>
    <dsp:sp modelId="{29E4B9FB-FA62-472D-A7DD-C069B15353C4}">
      <dsp:nvSpPr>
        <dsp:cNvPr id="0" name=""/>
        <dsp:cNvSpPr/>
      </dsp:nvSpPr>
      <dsp:spPr>
        <a:xfrm>
          <a:off x="3799618" y="410108"/>
          <a:ext cx="6225505" cy="6225505"/>
        </a:xfrm>
        <a:custGeom>
          <a:avLst/>
          <a:gdLst/>
          <a:ahLst/>
          <a:cxnLst/>
          <a:rect l="0" t="0" r="0" b="0"/>
          <a:pathLst>
            <a:path>
              <a:moveTo>
                <a:pt x="6222961" y="3238573"/>
              </a:moveTo>
              <a:arcTo wR="3112752" hR="3112752" stAng="21738995" swAng="87476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C8E5CD7-6C79-44A2-B774-AFE29F0221FD}">
      <dsp:nvSpPr>
        <dsp:cNvPr id="0" name=""/>
        <dsp:cNvSpPr/>
      </dsp:nvSpPr>
      <dsp:spPr>
        <a:xfrm>
          <a:off x="8984031" y="4673596"/>
          <a:ext cx="12481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Work, Part I</a:t>
          </a:r>
          <a:endParaRPr lang="en-US" sz="1400" b="1" kern="1200" dirty="0"/>
        </a:p>
      </dsp:txBody>
      <dsp:txXfrm>
        <a:off x="9023634" y="4713199"/>
        <a:ext cx="1168918" cy="732074"/>
      </dsp:txXfrm>
    </dsp:sp>
    <dsp:sp modelId="{9637E827-88B4-485C-8D56-49F172FBED23}">
      <dsp:nvSpPr>
        <dsp:cNvPr id="0" name=""/>
        <dsp:cNvSpPr/>
      </dsp:nvSpPr>
      <dsp:spPr>
        <a:xfrm>
          <a:off x="3799618" y="410108"/>
          <a:ext cx="6225505" cy="6225505"/>
        </a:xfrm>
        <a:custGeom>
          <a:avLst/>
          <a:gdLst/>
          <a:ahLst/>
          <a:cxnLst/>
          <a:rect l="0" t="0" r="0" b="0"/>
          <a:pathLst>
            <a:path>
              <a:moveTo>
                <a:pt x="5423896" y="5197901"/>
              </a:moveTo>
              <a:arcTo wR="3112752" hR="3112752" stAng="2523435" swAng="53964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FD11FCF5-43BD-4F1F-835A-2E56CBD45861}">
      <dsp:nvSpPr>
        <dsp:cNvPr id="0" name=""/>
        <dsp:cNvSpPr/>
      </dsp:nvSpPr>
      <dsp:spPr>
        <a:xfrm>
          <a:off x="7124844" y="6042251"/>
          <a:ext cx="1704301"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Famous People Here in the Town of Keene, Part I</a:t>
          </a:r>
          <a:endParaRPr lang="en-US" sz="1400" b="1" kern="1200" dirty="0"/>
        </a:p>
      </dsp:txBody>
      <dsp:txXfrm>
        <a:off x="7164447" y="6081854"/>
        <a:ext cx="1625095" cy="732074"/>
      </dsp:txXfrm>
    </dsp:sp>
    <dsp:sp modelId="{FCBAD823-8225-4885-B0F3-F35C5CFDA10C}">
      <dsp:nvSpPr>
        <dsp:cNvPr id="0" name=""/>
        <dsp:cNvSpPr/>
      </dsp:nvSpPr>
      <dsp:spPr>
        <a:xfrm>
          <a:off x="3799618" y="410108"/>
          <a:ext cx="6225505" cy="6225505"/>
        </a:xfrm>
        <a:custGeom>
          <a:avLst/>
          <a:gdLst/>
          <a:ahLst/>
          <a:cxnLst/>
          <a:rect l="0" t="0" r="0" b="0"/>
          <a:pathLst>
            <a:path>
              <a:moveTo>
                <a:pt x="3245597" y="6222669"/>
              </a:moveTo>
              <a:arcTo wR="3112752" hR="3112752" stAng="5253241" swAng="264545"/>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B8E0ED6-FF79-4EBB-89BB-186FBFE4210F}">
      <dsp:nvSpPr>
        <dsp:cNvPr id="0" name=""/>
        <dsp:cNvSpPr/>
      </dsp:nvSpPr>
      <dsp:spPr>
        <a:xfrm>
          <a:off x="4969416" y="6042251"/>
          <a:ext cx="1756659"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Famous People Here in the Town of Keene Part II</a:t>
          </a:r>
          <a:endParaRPr lang="en-US" sz="1400" b="1" kern="1200" dirty="0"/>
        </a:p>
      </dsp:txBody>
      <dsp:txXfrm>
        <a:off x="5009019" y="6081854"/>
        <a:ext cx="1677453" cy="732074"/>
      </dsp:txXfrm>
    </dsp:sp>
    <dsp:sp modelId="{842F6EF1-D28A-4884-90F5-7C7CCE91EC63}">
      <dsp:nvSpPr>
        <dsp:cNvPr id="0" name=""/>
        <dsp:cNvSpPr/>
      </dsp:nvSpPr>
      <dsp:spPr>
        <a:xfrm>
          <a:off x="3799618" y="410108"/>
          <a:ext cx="6225505" cy="6225505"/>
        </a:xfrm>
        <a:custGeom>
          <a:avLst/>
          <a:gdLst/>
          <a:ahLst/>
          <a:cxnLst/>
          <a:rect l="0" t="0" r="0" b="0"/>
          <a:pathLst>
            <a:path>
              <a:moveTo>
                <a:pt x="1155999" y="5533567"/>
              </a:moveTo>
              <a:arcTo wR="3112752" hR="3112752" stAng="7736924" swAng="53964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E1679EC-8E43-4771-AF77-32DB9F4A02EE}">
      <dsp:nvSpPr>
        <dsp:cNvPr id="0" name=""/>
        <dsp:cNvSpPr/>
      </dsp:nvSpPr>
      <dsp:spPr>
        <a:xfrm>
          <a:off x="3592585" y="4673596"/>
          <a:ext cx="12481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Unique Outdoor Experiences</a:t>
          </a:r>
          <a:endParaRPr lang="en-US" sz="1400" b="1" kern="1200" dirty="0"/>
        </a:p>
      </dsp:txBody>
      <dsp:txXfrm>
        <a:off x="3632188" y="4713199"/>
        <a:ext cx="1168918" cy="732074"/>
      </dsp:txXfrm>
    </dsp:sp>
    <dsp:sp modelId="{FC29A6A7-7AA1-4B65-A361-481217724387}">
      <dsp:nvSpPr>
        <dsp:cNvPr id="0" name=""/>
        <dsp:cNvSpPr/>
      </dsp:nvSpPr>
      <dsp:spPr>
        <a:xfrm>
          <a:off x="3799618" y="410108"/>
          <a:ext cx="6225505" cy="6225505"/>
        </a:xfrm>
        <a:custGeom>
          <a:avLst/>
          <a:gdLst/>
          <a:ahLst/>
          <a:cxnLst/>
          <a:rect l="0" t="0" r="0" b="0"/>
          <a:pathLst>
            <a:path>
              <a:moveTo>
                <a:pt x="134365" y="4017429"/>
              </a:moveTo>
              <a:arcTo wR="3112752" hR="3112752" stAng="9786239" swAng="87476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184E942-7657-42EC-910F-D38704A2AC59}">
      <dsp:nvSpPr>
        <dsp:cNvPr id="0" name=""/>
        <dsp:cNvSpPr/>
      </dsp:nvSpPr>
      <dsp:spPr>
        <a:xfrm>
          <a:off x="3222845" y="2576696"/>
          <a:ext cx="12481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Legacy</a:t>
          </a:r>
          <a:endParaRPr lang="en-US" sz="1400" b="1" kern="1200" dirty="0"/>
        </a:p>
      </dsp:txBody>
      <dsp:txXfrm>
        <a:off x="3262448" y="2616299"/>
        <a:ext cx="1168918" cy="732074"/>
      </dsp:txXfrm>
    </dsp:sp>
    <dsp:sp modelId="{971DE341-77EF-4A88-9FB9-FD64ACB46DCC}">
      <dsp:nvSpPr>
        <dsp:cNvPr id="0" name=""/>
        <dsp:cNvSpPr/>
      </dsp:nvSpPr>
      <dsp:spPr>
        <a:xfrm>
          <a:off x="3799618" y="410108"/>
          <a:ext cx="6225505" cy="6225505"/>
        </a:xfrm>
        <a:custGeom>
          <a:avLst/>
          <a:gdLst/>
          <a:ahLst/>
          <a:cxnLst/>
          <a:rect l="0" t="0" r="0" b="0"/>
          <a:pathLst>
            <a:path>
              <a:moveTo>
                <a:pt x="227173" y="1945420"/>
              </a:moveTo>
              <a:arcTo wR="3112752" hR="3112752" stAng="12121518" swAng="787157"/>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8BBD40B2-580C-4561-A13A-D9D4569D1698}">
      <dsp:nvSpPr>
        <dsp:cNvPr id="0" name=""/>
        <dsp:cNvSpPr/>
      </dsp:nvSpPr>
      <dsp:spPr>
        <a:xfrm>
          <a:off x="4287469" y="732713"/>
          <a:ext cx="1248124" cy="811280"/>
        </a:xfrm>
        <a:prstGeom prst="roundRect">
          <a:avLst/>
        </a:prstGeom>
        <a:solidFill>
          <a:srgbClr val="A1B0A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Hiking Stories</a:t>
          </a:r>
          <a:endParaRPr lang="en-US" sz="1400" b="1" kern="1200" dirty="0"/>
        </a:p>
      </dsp:txBody>
      <dsp:txXfrm>
        <a:off x="4327072" y="772316"/>
        <a:ext cx="1168918" cy="732074"/>
      </dsp:txXfrm>
    </dsp:sp>
    <dsp:sp modelId="{1F00B19A-B936-4624-8344-A4A31B4A90EA}">
      <dsp:nvSpPr>
        <dsp:cNvPr id="0" name=""/>
        <dsp:cNvSpPr/>
      </dsp:nvSpPr>
      <dsp:spPr>
        <a:xfrm>
          <a:off x="3799618" y="410108"/>
          <a:ext cx="6225505" cy="6225505"/>
        </a:xfrm>
        <a:custGeom>
          <a:avLst/>
          <a:gdLst/>
          <a:ahLst/>
          <a:cxnLst/>
          <a:rect l="0" t="0" r="0" b="0"/>
          <a:pathLst>
            <a:path>
              <a:moveTo>
                <a:pt x="1877812" y="255454"/>
              </a:moveTo>
              <a:arcTo wR="3112752" hR="3112752" stAng="14797543" swAng="53201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0D084-4210-4C5B-91B1-407072BA00FD}">
      <dsp:nvSpPr>
        <dsp:cNvPr id="0" name=""/>
        <dsp:cNvSpPr/>
      </dsp:nvSpPr>
      <dsp:spPr>
        <a:xfrm>
          <a:off x="0" y="97601"/>
          <a:ext cx="6172199" cy="1155960"/>
        </a:xfrm>
        <a:prstGeom prst="roundRect">
          <a:avLst/>
        </a:prstGeom>
        <a:solidFill>
          <a:srgbClr val="7030A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dirty="0"/>
            <a:t>1. User Guide</a:t>
          </a:r>
        </a:p>
      </dsp:txBody>
      <dsp:txXfrm>
        <a:off x="56429" y="154030"/>
        <a:ext cx="6059341" cy="1043102"/>
      </dsp:txXfrm>
    </dsp:sp>
    <dsp:sp modelId="{1C9EC160-9654-493A-B560-DFB8178612C4}">
      <dsp:nvSpPr>
        <dsp:cNvPr id="0" name=""/>
        <dsp:cNvSpPr/>
      </dsp:nvSpPr>
      <dsp:spPr>
        <a:xfrm>
          <a:off x="0" y="1243412"/>
          <a:ext cx="6172199" cy="1155960"/>
        </a:xfrm>
        <a:prstGeom prst="roundRect">
          <a:avLst/>
        </a:prstGeom>
        <a:solidFill>
          <a:srgbClr val="7030A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t>2. How-To </a:t>
          </a:r>
          <a:r>
            <a:rPr lang="en-US" sz="4600" kern="1200" dirty="0">
              <a:solidFill>
                <a:prstClr val="white"/>
              </a:solidFill>
              <a:latin typeface="Calibri" panose="020F0502020204030204"/>
              <a:ea typeface="+mn-ea"/>
              <a:cs typeface="+mn-cs"/>
            </a:rPr>
            <a:t>Videos</a:t>
          </a:r>
        </a:p>
      </dsp:txBody>
      <dsp:txXfrm>
        <a:off x="56429" y="1299841"/>
        <a:ext cx="6059341" cy="1043102"/>
      </dsp:txXfrm>
    </dsp:sp>
    <dsp:sp modelId="{3FE4A353-E37E-4631-B4E4-B938DB056127}">
      <dsp:nvSpPr>
        <dsp:cNvPr id="0" name=""/>
        <dsp:cNvSpPr/>
      </dsp:nvSpPr>
      <dsp:spPr>
        <a:xfrm>
          <a:off x="0" y="2474252"/>
          <a:ext cx="6172199" cy="1155960"/>
        </a:xfrm>
        <a:prstGeom prst="roundRect">
          <a:avLst/>
        </a:prstGeom>
        <a:solidFill>
          <a:srgbClr val="7030A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prstClr val="white"/>
              </a:solidFill>
              <a:latin typeface="Calibri" panose="020F0502020204030204"/>
              <a:ea typeface="+mn-ea"/>
              <a:cs typeface="+mn-cs"/>
            </a:rPr>
            <a:t>3. Sample Documents</a:t>
          </a:r>
        </a:p>
      </dsp:txBody>
      <dsp:txXfrm>
        <a:off x="56429" y="2530681"/>
        <a:ext cx="6059341" cy="1043102"/>
      </dsp:txXfrm>
    </dsp:sp>
    <dsp:sp modelId="{F5B0B839-5364-47A0-BDEE-7B63B3AFA563}">
      <dsp:nvSpPr>
        <dsp:cNvPr id="0" name=""/>
        <dsp:cNvSpPr/>
      </dsp:nvSpPr>
      <dsp:spPr>
        <a:xfrm>
          <a:off x="0" y="3705092"/>
          <a:ext cx="6172199" cy="1155960"/>
        </a:xfrm>
        <a:prstGeom prst="roundRect">
          <a:avLst/>
        </a:prstGeom>
        <a:solidFill>
          <a:srgbClr val="7030A0"/>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solidFill>
                <a:prstClr val="white"/>
              </a:solidFill>
              <a:latin typeface="Calibri" panose="020F0502020204030204"/>
              <a:ea typeface="+mn-ea"/>
              <a:cs typeface="+mn-cs"/>
            </a:rPr>
            <a:t>4. Teacher’s</a:t>
          </a:r>
          <a:r>
            <a:rPr lang="en-US" sz="4200" kern="1200" dirty="0"/>
            <a:t> Guide (</a:t>
          </a:r>
          <a:r>
            <a:rPr lang="en-US" sz="4200" i="1" kern="1200" dirty="0"/>
            <a:t>new)</a:t>
          </a:r>
        </a:p>
      </dsp:txBody>
      <dsp:txXfrm>
        <a:off x="56429" y="3761521"/>
        <a:ext cx="6059341" cy="10431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20922-A900-4982-87A9-74A92C44FFD7}">
      <dsp:nvSpPr>
        <dsp:cNvPr id="0" name=""/>
        <dsp:cNvSpPr/>
      </dsp:nvSpPr>
      <dsp:spPr>
        <a:xfrm>
          <a:off x="4046963" y="2065001"/>
          <a:ext cx="1288663" cy="1288663"/>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How-To Videos</a:t>
          </a:r>
        </a:p>
      </dsp:txBody>
      <dsp:txXfrm>
        <a:off x="4235683" y="2253721"/>
        <a:ext cx="911223" cy="911223"/>
      </dsp:txXfrm>
    </dsp:sp>
    <dsp:sp modelId="{DCA0FA15-B9ED-42EA-828B-839AF955A913}">
      <dsp:nvSpPr>
        <dsp:cNvPr id="0" name=""/>
        <dsp:cNvSpPr/>
      </dsp:nvSpPr>
      <dsp:spPr>
        <a:xfrm rot="16200000">
          <a:off x="4423223" y="1355308"/>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88945" y="1508659"/>
        <a:ext cx="404699" cy="262887"/>
      </dsp:txXfrm>
    </dsp:sp>
    <dsp:sp modelId="{4CE57154-1426-4B2C-ABA3-9D60458103C4}">
      <dsp:nvSpPr>
        <dsp:cNvPr id="0" name=""/>
        <dsp:cNvSpPr/>
      </dsp:nvSpPr>
      <dsp:spPr>
        <a:xfrm>
          <a:off x="4175829" y="22481"/>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effectLst/>
            </a:rPr>
            <a:t>How to Use the Story Log</a:t>
          </a:r>
          <a:endParaRPr lang="en-US" sz="1000" kern="1200" dirty="0"/>
        </a:p>
      </dsp:txBody>
      <dsp:txXfrm>
        <a:off x="4326805" y="173457"/>
        <a:ext cx="728978" cy="728978"/>
      </dsp:txXfrm>
    </dsp:sp>
    <dsp:sp modelId="{F4246483-D8A0-41AF-A135-944EB99B3A54}">
      <dsp:nvSpPr>
        <dsp:cNvPr id="0" name=""/>
        <dsp:cNvSpPr/>
      </dsp:nvSpPr>
      <dsp:spPr>
        <a:xfrm rot="18360000">
          <a:off x="5090332" y="1572064"/>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17423" y="1712863"/>
        <a:ext cx="404699" cy="262887"/>
      </dsp:txXfrm>
    </dsp:sp>
    <dsp:sp modelId="{E8BE8F03-94ED-49B4-B4B3-BF85C353C0FA}">
      <dsp:nvSpPr>
        <dsp:cNvPr id="0" name=""/>
        <dsp:cNvSpPr/>
      </dsp:nvSpPr>
      <dsp:spPr>
        <a:xfrm>
          <a:off x="5452138" y="437179"/>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rPr>
            <a:t>How to Use the Storyteller Worksheet</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5603114" y="588155"/>
        <a:ext cx="728978" cy="728978"/>
      </dsp:txXfrm>
    </dsp:sp>
    <dsp:sp modelId="{FD1DB84B-4919-4D7C-B7AE-5D8FCF5B92B7}">
      <dsp:nvSpPr>
        <dsp:cNvPr id="0" name=""/>
        <dsp:cNvSpPr/>
      </dsp:nvSpPr>
      <dsp:spPr>
        <a:xfrm rot="20520000">
          <a:off x="5502627" y="2139541"/>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505844" y="2247479"/>
        <a:ext cx="404699" cy="262887"/>
      </dsp:txXfrm>
    </dsp:sp>
    <dsp:sp modelId="{FEDBA0AE-19C0-4071-AE1E-281A9E188A69}">
      <dsp:nvSpPr>
        <dsp:cNvPr id="0" name=""/>
        <dsp:cNvSpPr/>
      </dsp:nvSpPr>
      <dsp:spPr>
        <a:xfrm>
          <a:off x="6240940" y="1522872"/>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effectLst/>
            </a:rPr>
            <a:t>How to Create Story Requests</a:t>
          </a:r>
          <a:endParaRPr lang="en-US" sz="1000" kern="1200" dirty="0"/>
        </a:p>
      </dsp:txBody>
      <dsp:txXfrm>
        <a:off x="6391916" y="1673848"/>
        <a:ext cx="728978" cy="728978"/>
      </dsp:txXfrm>
    </dsp:sp>
    <dsp:sp modelId="{05F55192-5B21-49B5-B2AA-7CF2005619FF}">
      <dsp:nvSpPr>
        <dsp:cNvPr id="0" name=""/>
        <dsp:cNvSpPr/>
      </dsp:nvSpPr>
      <dsp:spPr>
        <a:xfrm rot="1080000">
          <a:off x="5502627" y="2840980"/>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505844" y="2908300"/>
        <a:ext cx="404699" cy="262887"/>
      </dsp:txXfrm>
    </dsp:sp>
    <dsp:sp modelId="{0C5DBCD3-7085-429B-AD2E-2FE744182FF7}">
      <dsp:nvSpPr>
        <dsp:cNvPr id="0" name=""/>
        <dsp:cNvSpPr/>
      </dsp:nvSpPr>
      <dsp:spPr>
        <a:xfrm>
          <a:off x="6240940" y="2864863"/>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effectLst/>
            </a:rPr>
            <a:t>How to Use Story Booth Mode to Collect Stories</a:t>
          </a:r>
          <a:endParaRPr lang="en-US" sz="1000" kern="1200" dirty="0"/>
        </a:p>
      </dsp:txBody>
      <dsp:txXfrm>
        <a:off x="6391916" y="3015839"/>
        <a:ext cx="728978" cy="728978"/>
      </dsp:txXfrm>
    </dsp:sp>
    <dsp:sp modelId="{B1B528F1-427D-44A8-927B-5F042497DAEB}">
      <dsp:nvSpPr>
        <dsp:cNvPr id="0" name=""/>
        <dsp:cNvSpPr/>
      </dsp:nvSpPr>
      <dsp:spPr>
        <a:xfrm rot="3240000">
          <a:off x="5090332" y="3408456"/>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117423" y="3442915"/>
        <a:ext cx="404699" cy="262887"/>
      </dsp:txXfrm>
    </dsp:sp>
    <dsp:sp modelId="{BA9976AC-060F-45D3-95CD-3872DA7F4FCC}">
      <dsp:nvSpPr>
        <dsp:cNvPr id="0" name=""/>
        <dsp:cNvSpPr/>
      </dsp:nvSpPr>
      <dsp:spPr>
        <a:xfrm>
          <a:off x="5452138" y="3950556"/>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effectLst/>
            </a:rPr>
            <a:t>How to Collect Self-recorded Stories</a:t>
          </a:r>
          <a:endParaRPr lang="en-US" sz="1000" kern="1200" dirty="0"/>
        </a:p>
      </dsp:txBody>
      <dsp:txXfrm>
        <a:off x="5603114" y="4101532"/>
        <a:ext cx="728978" cy="728978"/>
      </dsp:txXfrm>
    </dsp:sp>
    <dsp:sp modelId="{1DD896AE-C4C6-41FE-ADB6-983FF42F18BE}">
      <dsp:nvSpPr>
        <dsp:cNvPr id="0" name=""/>
        <dsp:cNvSpPr/>
      </dsp:nvSpPr>
      <dsp:spPr>
        <a:xfrm rot="5400000">
          <a:off x="4423223" y="3625213"/>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488945" y="3647121"/>
        <a:ext cx="404699" cy="262887"/>
      </dsp:txXfrm>
    </dsp:sp>
    <dsp:sp modelId="{97907AB9-70FB-4ED6-A3BC-AB7C70388597}">
      <dsp:nvSpPr>
        <dsp:cNvPr id="0" name=""/>
        <dsp:cNvSpPr/>
      </dsp:nvSpPr>
      <dsp:spPr>
        <a:xfrm>
          <a:off x="4175829" y="4365254"/>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latin typeface="Calibri" panose="020F0502020204030204" pitchFamily="34" charset="0"/>
              <a:ea typeface="Calibri" panose="020F0502020204030204" pitchFamily="34" charset="0"/>
              <a:cs typeface="Times New Roman" panose="02020603050405020304" pitchFamily="18" charset="0"/>
            </a:rPr>
            <a:t>How to Recruit Storytellers</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4326805" y="4516230"/>
        <a:ext cx="728978" cy="728978"/>
      </dsp:txXfrm>
    </dsp:sp>
    <dsp:sp modelId="{3B3AB7C5-F989-49A1-A89E-FFA8E18F2D6D}">
      <dsp:nvSpPr>
        <dsp:cNvPr id="0" name=""/>
        <dsp:cNvSpPr/>
      </dsp:nvSpPr>
      <dsp:spPr>
        <a:xfrm rot="7560000">
          <a:off x="3756115" y="3408456"/>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860467" y="3442915"/>
        <a:ext cx="404699" cy="262887"/>
      </dsp:txXfrm>
    </dsp:sp>
    <dsp:sp modelId="{78A2A98E-9946-411F-9F0C-1EF2EE6B2472}">
      <dsp:nvSpPr>
        <dsp:cNvPr id="0" name=""/>
        <dsp:cNvSpPr/>
      </dsp:nvSpPr>
      <dsp:spPr>
        <a:xfrm>
          <a:off x="2899520" y="3950556"/>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latin typeface="Calibri" panose="020F0502020204030204" pitchFamily="34" charset="0"/>
              <a:ea typeface="Calibri" panose="020F0502020204030204" pitchFamily="34" charset="0"/>
              <a:cs typeface="Times New Roman" panose="02020603050405020304" pitchFamily="18" charset="0"/>
            </a:rPr>
            <a:t>How to Get the Best Stories by Preparing Storytellers</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3050496" y="4101532"/>
        <a:ext cx="728978" cy="728978"/>
      </dsp:txXfrm>
    </dsp:sp>
    <dsp:sp modelId="{95907900-DDC9-4145-81D7-87F9610B7A7D}">
      <dsp:nvSpPr>
        <dsp:cNvPr id="0" name=""/>
        <dsp:cNvSpPr/>
      </dsp:nvSpPr>
      <dsp:spPr>
        <a:xfrm rot="9720000">
          <a:off x="3343819" y="2840980"/>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472045" y="2908300"/>
        <a:ext cx="404699" cy="262887"/>
      </dsp:txXfrm>
    </dsp:sp>
    <dsp:sp modelId="{3524D4A2-5FF7-43C2-B044-AED4B7573962}">
      <dsp:nvSpPr>
        <dsp:cNvPr id="0" name=""/>
        <dsp:cNvSpPr/>
      </dsp:nvSpPr>
      <dsp:spPr>
        <a:xfrm>
          <a:off x="2110718" y="2864863"/>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rPr>
            <a:t>How to Generate Links and Embed Codes</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2261694" y="3015839"/>
        <a:ext cx="728978" cy="728978"/>
      </dsp:txXfrm>
    </dsp:sp>
    <dsp:sp modelId="{7F4D1278-1CCD-4648-8344-E04B97F633B9}">
      <dsp:nvSpPr>
        <dsp:cNvPr id="0" name=""/>
        <dsp:cNvSpPr/>
      </dsp:nvSpPr>
      <dsp:spPr>
        <a:xfrm rot="11880000">
          <a:off x="3343819" y="2139541"/>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472045" y="2247479"/>
        <a:ext cx="404699" cy="262887"/>
      </dsp:txXfrm>
    </dsp:sp>
    <dsp:sp modelId="{81C84790-FE35-4B9B-AA73-50058772558A}">
      <dsp:nvSpPr>
        <dsp:cNvPr id="0" name=""/>
        <dsp:cNvSpPr/>
      </dsp:nvSpPr>
      <dsp:spPr>
        <a:xfrm>
          <a:off x="2110718" y="1522872"/>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rPr>
            <a:t>How to Post Stories in Strikingly</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2261694" y="1673848"/>
        <a:ext cx="728978" cy="728978"/>
      </dsp:txXfrm>
    </dsp:sp>
    <dsp:sp modelId="{39E2EFDF-5A33-48C7-AB75-3C13F5455C2E}">
      <dsp:nvSpPr>
        <dsp:cNvPr id="0" name=""/>
        <dsp:cNvSpPr/>
      </dsp:nvSpPr>
      <dsp:spPr>
        <a:xfrm rot="14040000">
          <a:off x="3756115" y="1572064"/>
          <a:ext cx="536142" cy="4381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3860467" y="1712863"/>
        <a:ext cx="404699" cy="262887"/>
      </dsp:txXfrm>
    </dsp:sp>
    <dsp:sp modelId="{BDA9FFCD-B509-4B92-AF8F-4307A003FC9B}">
      <dsp:nvSpPr>
        <dsp:cNvPr id="0" name=""/>
        <dsp:cNvSpPr/>
      </dsp:nvSpPr>
      <dsp:spPr>
        <a:xfrm>
          <a:off x="2899520" y="437179"/>
          <a:ext cx="1030930" cy="1030930"/>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a:effectLst/>
            </a:rPr>
            <a:t>How to Add Photos and Publish Stories </a:t>
          </a:r>
          <a:endParaRPr lang="en-US" sz="1000" kern="1200" dirty="0">
            <a:effectLst/>
            <a:latin typeface="Calibri" panose="020F0502020204030204" pitchFamily="34" charset="0"/>
            <a:ea typeface="Calibri" panose="020F0502020204030204" pitchFamily="34" charset="0"/>
            <a:cs typeface="Times New Roman" panose="02020603050405020304" pitchFamily="18" charset="0"/>
          </a:endParaRPr>
        </a:p>
      </dsp:txBody>
      <dsp:txXfrm>
        <a:off x="3050496" y="588155"/>
        <a:ext cx="728978" cy="728978"/>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A3BF8A-3F50-4A01-BBC5-642F2E29C0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7E029EC3-96B2-4273-A3C5-46C61F688059}"/>
              </a:ext>
            </a:extLst>
          </p:cNvPr>
          <p:cNvSpPr>
            <a:spLocks noGrp="1"/>
          </p:cNvSpPr>
          <p:nvPr>
            <p:ph type="ftr" sz="quarter" idx="2"/>
          </p:nvPr>
        </p:nvSpPr>
        <p:spPr>
          <a:xfrm>
            <a:off x="0" y="8685212"/>
            <a:ext cx="2971800" cy="458787"/>
          </a:xfrm>
          <a:prstGeom prst="rect">
            <a:avLst/>
          </a:prstGeom>
        </p:spPr>
        <p:txBody>
          <a:bodyPr vert="horz" lIns="91440" tIns="45720" rIns="91440" bIns="45720" rtlCol="0" anchor="b"/>
          <a:lstStyle>
            <a:lvl1pPr algn="l">
              <a:defRPr sz="1200"/>
            </a:lvl1pPr>
          </a:lstStyle>
          <a:p>
            <a:r>
              <a:rPr lang="en-US" dirty="0"/>
              <a:t>3/26/21</a:t>
            </a:r>
          </a:p>
        </p:txBody>
      </p:sp>
      <p:sp>
        <p:nvSpPr>
          <p:cNvPr id="5" name="Slide Number Placeholder 4">
            <a:extLst>
              <a:ext uri="{FF2B5EF4-FFF2-40B4-BE49-F238E27FC236}">
                <a16:creationId xmlns:a16="http://schemas.microsoft.com/office/drawing/2014/main" id="{F2AAB7EE-AD9F-4FD5-88C3-0367A7EBFC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A47268-8BBB-4D69-8EB5-E54E073EB4CB}" type="slidenum">
              <a:rPr lang="en-US" smtClean="0"/>
              <a:t>‹#›</a:t>
            </a:fld>
            <a:endParaRPr lang="en-US" dirty="0"/>
          </a:p>
        </p:txBody>
      </p:sp>
      <p:sp>
        <p:nvSpPr>
          <p:cNvPr id="6" name="TextBox 5">
            <a:extLst>
              <a:ext uri="{FF2B5EF4-FFF2-40B4-BE49-F238E27FC236}">
                <a16:creationId xmlns:a16="http://schemas.microsoft.com/office/drawing/2014/main" id="{F40C7D6E-1817-4F10-9E75-B7CD353F9C15}"/>
              </a:ext>
            </a:extLst>
          </p:cNvPr>
          <p:cNvSpPr txBox="1"/>
          <p:nvPr/>
        </p:nvSpPr>
        <p:spPr>
          <a:xfrm>
            <a:off x="794701" y="627796"/>
            <a:ext cx="5253939" cy="400110"/>
          </a:xfrm>
          <a:prstGeom prst="rect">
            <a:avLst/>
          </a:prstGeom>
          <a:noFill/>
        </p:spPr>
        <p:txBody>
          <a:bodyPr wrap="none" rtlCol="0">
            <a:spAutoFit/>
          </a:bodyPr>
          <a:lstStyle/>
          <a:p>
            <a:r>
              <a:rPr lang="en-US" sz="2000" b="1" i="1" dirty="0"/>
              <a:t>OurStoryBridge</a:t>
            </a:r>
            <a:r>
              <a:rPr lang="en-US" sz="2000" b="1" dirty="0"/>
              <a:t> for NYLA Youth Services Section</a:t>
            </a:r>
          </a:p>
        </p:txBody>
      </p:sp>
    </p:spTree>
    <p:extLst>
      <p:ext uri="{BB962C8B-B14F-4D97-AF65-F5344CB8AC3E}">
        <p14:creationId xmlns:p14="http://schemas.microsoft.com/office/powerpoint/2010/main" val="2105619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28:24.2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1,'0'5,"0"1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3:27.68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4:21.53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43:39.037"/>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177 202,'183'-2,"205"4,-248 12,31 0,963-15,-1133 1,14 3,-14-3,-1 1,0-1,0 0,1 1,-1-1,0 1,0-1,0 1,0-1,1 1,-1-1,0 1,0-1,0 1,0-1,0 1,0-1,0 1,0 0,0-1,0 1,0-1,0 1,0 0,0-1,0 1,0-1,0 1,0-1,0 1,0-1,0 1,0 0,0-1,-1 1,1-1,0 0,0 1,-11 34,8-27,0 1,1-1,-1 1,1 1,0-1,-1 10,-1 35,2-1,2 104,2-70,-2 626,0-706,0-1,0 1,0-1,-1 1,0-1,0 0,-1 9,1-13,0 1,1-1,-1 0,0 0,0 0,0 0,0 0,0 0,0-1,0 1,-1 0,1-1,0 0,0 1,-1-1,1 0,0 0,-1 0,1-1,-1 1,-2 0,-11 2,-2-1,2-2,-26-4,-1 0,22 4,0 0,0 2,0 2,-28 11,40-12,-1 0,1-1,0 0,0-2,-1 1,1-2,0 0,-1-1,-11-5,-45-13,1 5,-2 4,-76 5,-1213 8,1361-2,-2 0,1 0,-1 0,1-1,5-2,-8 2,-1 1,0-1,0 0,1 0,-1 0,0 0,0 0,0 0,0-1,0 1,0-1,0 1,0-1,-1 0,2 1,-2-1,1 0,-1 0,1 0,0-2,1-8,0-1,0 1,-1 0,0-1,-1-19,2-11,-1 22,0 0,2 0,-1 0,1 0,0 1,1 0,10-33,-11 44,-1 1,0-1,-1-1,1 1,0 0,-2-1,2-15,-1-70,-2 59,1-13,-3 0,0 0,-1 1,-2 0,-18-90,18 108,0-1,1 0,-4-46,7 50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6:19:35.109"/>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1 1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6:19:44.598"/>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6197 1603,'0'-628,"1"601,2 1,7-36,-4 31,2-38,-6-220,-3 161,1 110,-1 0,-5-31,5 42,-1 1,0-1,0 1,0 0,-1 0,0 0,0 0,-1 0,0 1,-8-10,-40-34,28 26,-23-26,42 44,1 0,-1 0,0 1,0-1,-1 1,1 0,-1 1,0-1,0 1,0 1,0-1,-8-1,0 0,-1 2,1 0,-1 1,-23 0,-1518 5,1319 11,10 0,-713-14,440-3,221 14,85-3,-955-1,710-9,430 0,1 1,-1 1,0 0,0 0,-14 4,21-4,-1 0,1 0,0 0,-1 0,1 1,0-1,0 1,0-1,0 1,0 0,1 0,-1 0,0 0,1 0,-1 0,1 0,0 0,0 1,0-1,0 1,0-1,0 0,1 1,-1 3,-9 53,-16 84,19-116,-1-1,-1 1,-16 30,15-37,0 0,-1-2,-1 1,-1-1,-1-1,-23 23,31-35,1-1,0 1,0 0,1 1,-1-1,1 1,0 0,1 0,-1 1,1-1,0 0,1 1,0 0,0 0,0 0,1 0,0 0,0 0,1 0,0 0,0 0,1 0,1 10,11 45,3-1,45 117,4 7,-14 24,-50-205,0 0,0 0,0 0,1 0,0 0,-1 0,1-1,1 1,-1 0,0-1,1 0,0 1,0-1,0 0,0-1,0 1,1 0,-1-1,1 0,-1 0,1 0,0 0,0 0,0-1,0 0,6 1,16 2,2-1,40-1,15 2,-45 0,0 2,-1 2,39 12,-54-12,0 1,0 0,0 2,-1 0,-1 2,20 15,-30-20,-1 0,1-1,0 0,1-1,-1 0,1-1,1 0,20 6,36 10,-47-13,1-1,30 5,48-1,-56-7,77 16,-21 5,123 37,-199-55,0 0,0-1,0-2,45 4,103-9,-80-1,1510 1,-828 2,-736-3,58-10,-1-1,-55 8,73-19,-74 14,72-8,24 12,35-2,219-10,-295 14,152-24,-159 16,79-10,148-21,-290 36,-51 6,-661 5,660-4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6:19:53.542"/>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1 1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18.55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19.86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1.41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2.539"/>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43:48.096"/>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1 1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6.07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6.94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7.77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28.15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33.22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34.25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8:34.58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0.40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1.29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1.64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28:24.28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1,'0'5,"0"1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2.65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2.988"/>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3.36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6.05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7.773"/>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19:18.124"/>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23.90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24.761"/>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25.132"/>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28.587"/>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43:48.096"/>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1 1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29.306"/>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30.09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3T14:20:30.84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3-25T19:59:34.187"/>
    </inkml:context>
    <inkml:brush xml:id="br0">
      <inkml:brushProperty name="width" value="0.1" units="cm"/>
      <inkml:brushProperty name="height" value="0.2" units="cm"/>
      <inkml:brushProperty name="color" value="#0069AF"/>
      <inkml:brushProperty name="tip" value="rectangle"/>
      <inkml:brushProperty name="rasterOp" value="maskPen"/>
      <inkml:brushProperty name="ignorePressure" value="1"/>
    </inkml:brush>
  </inkml:definitions>
  <inkml:trace contextRef="#ctx0" brushRef="#br0">32 1319,'0'-57,"-3"0,-12-73,7 62,2-1,7-114,1 73,-4 1,4-119,-1 217,1 1,0-1,0 1,1 0,0 0,9-19,-10 24,0 1,1 0,-1 0,1 1,0-1,0 0,0 1,1 0,-1 0,1 0,0 0,0 0,0 1,0 0,0 0,0 0,9-3,4 2,0 1,22-1,-21 2,0-1,23-4,139-45,-106 28,1 3,1 3,78-6,445 16,-330 11,1175-4,-1438-1,-1 1,1 0,0 1,-1-1,1 1,-1 0,1 0,-1 1,1 0,-1 0,0 0,0 0,0 1,0 0,0 0,-1 0,1 1,-1-1,0 1,0 0,0 0,-1 1,1-1,-1 1,4 6,3 9,-1 1,0-1,-1 2,-2-1,0 1,-1 0,4 41,-5 12,-6 76,0-43,2 289,0-388,-1-1,1 0,-1 0,-1 0,1 0,-1 0,-1 0,0-1,0 1,-4 7,4-10,0-1,1-1,-1 1,-1 0,1-1,0 0,-1 1,0-1,0-1,0 1,0 0,0-1,0 0,-1 0,1 0,-1-1,1 0,-8 2,-33 2,0-2,-81-5,48 0,-5 1,-1 3,-87 15,23 15,94-19,0-2,-87 7,-219-18,158-2,182 3,0 1,0 0,0 1,-27 9,-75 31,91-30,0-2,0-1,-1-1,0-1,-45 3,-216-10,127-4,-250 3,377-1,1-3,-74-16,83 12,7-2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9T12:22:29.08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2971 0,'2265'0,"-1735"39,-301-15,-191-18,0 1,58 19,33 8,-64-26,110 1,-86-6,-67-2,1 2,-1 1,43 12,60 30,14 5,-53-29,-37-10,-1 2,84 36,-36-13,-71-29,-1 1,0 1,36 21,-21-7,-1 3,57 51,-81-62,-2 0,0 0,-1 2,0-1,11 29,4 4,-11-21,-2 2,0 0,-2 0,7 35,16 134,-23-43,-10 172,-4-143,5-52,-4 153,-5-216,-15 68,4-62,-32 83,31-102,-56 228,59-221,11-44,-2 0,0-1,-2 0,0 0,-16 25,-35 77,25-46,3-9,1-2,-44 67,9-24,-19 30,60-106,17-23,1 0,0 1,1 0,-8 13,3 3,7-14,-1-1,-1 1,-13 19,16-28,0 1,-1 0,1-1,-1 0,0 1,0-1,0-1,0 1,-1-1,1 0,-1 0,1 0,-8 2,-204 61,-36 9,-16-27,97-21,-79 23,-154 26,295-61,-194 2,253-16,-94 14,-46 23,-3 0,-95-1,-66 10,304-37,-382 59,-5-38,-480-34,859 4,0-3,-97-17,-29-20,-270-47,419 81,1-2,0-1,0-2,1-1,0-2,-56-32,-172-131,228 153,-51-37,4-4,-106-108,105 97,62 60,1 0,0-1,2-1,0-1,0 0,-13-24,22 30,1 0,0 0,1 0,0-1,1 0,1 0,0 0,1 0,0-19,4-353,3 339,2 0,3 1,19-60,-4 14,47-123,-39 126,-13 41,27-49,15-35,26-133,-53 154,21-102,10-26,46-165,-84 291,2 21,-18 59,9-34,-15 42,2 1,0-1,2 2,0-1,25-39,-28 50,0 0,7-20,-11 22,2 0,-1 0,2 1,-1 0,2 0,6-10,0 7,1 0,0 0,0 1,1 1,1 0,0 2,34-16,9 1,62-16,-87 29,2-2,35-18,-43 18,0 1,52-14,-54 20,-2 1,-1-1,1 0,-1-2,23-11,18-11,1 4,123-33,-147 49,0 2,1 1,0 3,0 1,51 4,-43 0,257-1,-166-19,-97 11,5-4,6-1,-51 12,1 0,0 1,-1-1,1 1,0 0,0 1,-1-1,8 3,1 6,-7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0-09T12:22:59.89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2022 369,'14'0,"0"-2,0 0,23-6,-13 2,400-64,428 20,-768 46,1194-8,-805 14,-280-4,137 2,-3 22,-292-16,0 0,-1 3,0 1,0 1,-2 2,1 1,-2 1,33 22,-51-28,-1 1,0 1,0 0,-1 0,0 1,-1 1,-1 0,0 0,0 0,-2 1,12 27,-1 10,-2 0,10 60,-24-104,11 61,-3 0,1 79,-12 139,-1-145,0 1342,3-817,-4-612,-2-1,-19 83,12-80,3-1,-2 68,4-31,-29 151,7-66,7 132,23 1,2-105,-3 226,0-414,-1 0,-1 1,-5 27,6-40,0-1,0 1,-1-1,0 0,1 1,-1-1,-1 0,1 0,-1 0,1 0,-1-1,0 1,-1-1,1 0,-1 0,1 0,-1 0,-7 4,-3-1,-1-1,0-1,0 0,-22 2,-65 3,82-8,-80 0,-10 1,102-1,1 0,0 0,0 1,0 0,0 0,0 1,0-1,0 2,1-1,0 1,-1 0,1 0,1 0,-1 1,1 0,-9 10,0 3,1 2,1 0,-18 41,-2 10,18-36,-2-1,-26 42,35-66,1 0,0 1,1 0,0 0,1 0,0 1,-2 12,-1 1,-2-1,0 0,-20 37,11-25,-6 12,-3-1,-40 55,51-82,0-1,-2 0,0-1,-1-1,0-1,-2 0,1-2,-2 0,0-2,-25 11,18-11,0-2,-1-1,0-1,0-1,-1-2,0-1,-58-1,-73-7,-113-2,265 6,-1-1,0 0,1-1,-1 0,1-1,-1 0,1-1,0 0,1 0,-1-1,-15-11,-4-5,1-2,-30-31,4 3,4 2,-49-61,62 66,-1 3,-79-67,93 91,-2 1,0 1,-1 1,0 2,-1 0,-53-13,23 12,-2 1,-85-4,-422 9,354 10,70-2,-195-3,202-11,-12-1,-507 8,364 9,166-9,106 4,1-1,0-1,0-1,-29-12,23 6,-1 1,-1 1,0 2,0 0,-50-6,-118 12,190 1,0-1,0 1,0-1,0 0,1 0,-1 0,0 0,1-1,-1 0,1 1,-1-1,1-1,0 1,0 0,0-1,0 1,0-1,1 0,-1 0,1 0,0-1,-1 1,2 0,-1-1,0 1,1-1,-1 0,1 1,-1-7,-1-9,0-1,1 0,1 0,3-32,-1 23,1-99,-26-239,-15 140,-8-50,35 137,9-221,6 183,-3 69,12-428,-1 282,15-152,14 66,-10 157,-16 115,6-100,-17 66,-2 38,2 0,14-74,-3 69,8-105,-6 27,0-31,-17-845,2 993,1 0,1 0,2 0,10-36,-13 63,-1-1,1 1,0 0,0 0,0 1,1-1,-1 0,1 1,0-1,0 1,0 0,1 0,-1 0,1 1,-1-1,1 1,0 0,0 0,0 0,0 0,1 1,-1 0,0-1,8 1,10-2,-1 1,1 2,42 3,-29 0,264 0,-210-3,-56-1,-1-2,55-11,61-24,-10 3,-67 22,1 3,78-1,149 12,-120 1,122-2,-274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43:39.037"/>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133 2,'317'-2,"352"4,-428 12,54 0,1662-15,-1956 1,25 3,-25-3,-1 1,1-1,-1 0,1 1,-1-1,0 1,1-1,-1 1,0-1,1 1,-1-1,0 1,0-1,1 1,-1-1,0 1,0-1,0 1,0 0,0-1,0 1,0-1,0 1,0 0,0-1,0 1,0-1,0 1,0-1,0 1,-1-1,1 1,0 0,0-1,-1 1,1-1,0 0,-1 1,-18 34,14-27,0 1,1-1,0 1,0 1,1-1,-2 10,-2 35,3-1,4 104,3-70,-3 626,1-706,-2-1,1 1,0-1,-1 1,-1-1,1 0,-3 9,2-13,1 1,0-1,-1 0,1 0,-1 0,1 0,-1 0,0 0,0-1,0 1,0 0,0-1,0 0,0 1,-1-1,1 0,0 0,-1 0,1-1,-1 1,-4 0,-20 2,-1-1,1-2,-43-4,-2 0,37 4,1 0,-1 2,1 2,-49 11,69-12,-1 0,1-1,0 0,0-2,-1 1,1-2,-1 0,1-1,-22-5,-75-13,0 5,-2 4,-132 5,-2093 8,2349-2,-4 0,1 0,-1 0,1-1,10-2,-15 2,-1 1,0-1,0 0,0 0,0 0,0 0,0 0,0 0,-1-1,1 1,0-1,-1 1,1-1,-1 0,1 1,-1-1,0 0,0 0,0 0,1-2,2-8,-1-1,0 1,-1 0,-1-1,0-19,2-11,-1 22,0 0,2 0,0 0,1 0,1 1,1 0,17-33,-20 44,0 1,-1-1,0-1,0 1,0 0,-2-1,2-15,-2-70,-2 59,0-13,-3 0,-1 0,-3 1,-2 0,-31-90,30 108,1-1,1 0,-6-46,12 50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25T15:43:48.096"/>
    </inkml:context>
    <inkml:brush xml:id="br0">
      <inkml:brushProperty name="width" value="0.2" units="cm"/>
      <inkml:brushProperty name="height" value="0.4" units="cm"/>
      <inkml:brushProperty name="color" value="#0069AF"/>
      <inkml:brushProperty name="tip" value="rectangle"/>
      <inkml:brushProperty name="rasterOp" value="maskPen"/>
      <inkml:brushProperty name="ignorePressure" value="1"/>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2B98CF-F25D-435E-A131-226E4B3EC5CA}" type="datetimeFigureOut">
              <a:rPr lang="en-US" smtClean="0"/>
              <a:t>6/2/2021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50F93E-19B3-4A09-B7F9-0BF633C5BC40}" type="slidenum">
              <a:rPr lang="en-US" smtClean="0"/>
              <a:t>‹#›</a:t>
            </a:fld>
            <a:endParaRPr lang="en-US"/>
          </a:p>
        </p:txBody>
      </p:sp>
    </p:spTree>
    <p:extLst>
      <p:ext uri="{BB962C8B-B14F-4D97-AF65-F5344CB8AC3E}">
        <p14:creationId xmlns:p14="http://schemas.microsoft.com/office/powerpoint/2010/main" val="3728454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53">
              <a:defRP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5AF9E-1B4B-4A0C-963B-22B80FD2BDD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28816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F93E-19B3-4A09-B7F9-0BF633C5BC40}" type="slidenum">
              <a:rPr lang="en-US" smtClean="0"/>
              <a:t>38</a:t>
            </a:fld>
            <a:endParaRPr lang="en-US"/>
          </a:p>
        </p:txBody>
      </p:sp>
    </p:spTree>
    <p:extLst>
      <p:ext uri="{BB962C8B-B14F-4D97-AF65-F5344CB8AC3E}">
        <p14:creationId xmlns:p14="http://schemas.microsoft.com/office/powerpoint/2010/main" val="2423124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F93E-19B3-4A09-B7F9-0BF633C5BC40}" type="slidenum">
              <a:rPr lang="en-US" smtClean="0"/>
              <a:t>43</a:t>
            </a:fld>
            <a:endParaRPr lang="en-US"/>
          </a:p>
        </p:txBody>
      </p:sp>
    </p:spTree>
    <p:extLst>
      <p:ext uri="{BB962C8B-B14F-4D97-AF65-F5344CB8AC3E}">
        <p14:creationId xmlns:p14="http://schemas.microsoft.com/office/powerpoint/2010/main" val="4856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C84AD-40F6-4150-A845-97F9C5E20A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91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C84AD-40F6-4150-A845-97F9C5E20A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617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C84AD-40F6-4150-A845-97F9C5E20A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4804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C84AD-40F6-4150-A845-97F9C5E20AE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876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46551-3796-4E0E-A136-3466B851E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117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F93E-19B3-4A09-B7F9-0BF633C5BC40}" type="slidenum">
              <a:rPr lang="en-US" smtClean="0"/>
              <a:t>10</a:t>
            </a:fld>
            <a:endParaRPr lang="en-US"/>
          </a:p>
        </p:txBody>
      </p:sp>
    </p:spTree>
    <p:extLst>
      <p:ext uri="{BB962C8B-B14F-4D97-AF65-F5344CB8AC3E}">
        <p14:creationId xmlns:p14="http://schemas.microsoft.com/office/powerpoint/2010/main" val="2072870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46551-3796-4E0E-A136-3466B851E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6660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946551-3796-4E0E-A136-3466B851E9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63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50F93E-19B3-4A09-B7F9-0BF633C5BC40}" type="slidenum">
              <a:rPr lang="en-US" smtClean="0"/>
              <a:t>36</a:t>
            </a:fld>
            <a:endParaRPr lang="en-US"/>
          </a:p>
        </p:txBody>
      </p:sp>
    </p:spTree>
    <p:extLst>
      <p:ext uri="{BB962C8B-B14F-4D97-AF65-F5344CB8AC3E}">
        <p14:creationId xmlns:p14="http://schemas.microsoft.com/office/powerpoint/2010/main" val="3833463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rgbClr val="55C6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4F629-B5BE-42F4-949F-F89B7D97AD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048A0A0-982A-4C67-B6B9-72F1A0784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2D8180F-6D1B-4C8C-A520-0E1A147E195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A32FF-CD95-4A7A-B569-6D2BD6021DBA}"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8DE719-FEB6-425C-9E7E-27CA3C5AD9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474DA58-7FA0-4C31-A144-3F6CA1D756B4}"/>
              </a:ext>
            </a:extLst>
          </p:cNvPr>
          <p:cNvSpPr>
            <a:spLocks noGrp="1"/>
          </p:cNvSpPr>
          <p:nvPr>
            <p:ph type="sldNum" sz="quarter" idx="12"/>
          </p:nvPr>
        </p:nvSpPr>
        <p:spPr>
          <a:solidFill>
            <a:srgbClr val="55C6C6"/>
          </a:solid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485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a:t>
            </a:fld>
            <a:endParaRPr kumimoji="0" sz="1100" b="0" i="0" u="none" strike="noStrike" kern="0" cap="none" spc="0" normalizeH="0" baseline="0" noProof="0">
              <a:ln>
                <a:noFill/>
              </a:ln>
              <a:solidFill>
                <a:srgbClr val="FFFFFF"/>
              </a:solidFill>
              <a:effectLst/>
              <a:uLnTx/>
              <a:uFillTx/>
              <a:latin typeface="Gill Sans MT"/>
              <a:cs typeface="Calibri"/>
              <a:sym typeface="Gill Sans MT"/>
            </a:endParaRPr>
          </a:p>
        </p:txBody>
      </p:sp>
    </p:spTree>
    <p:extLst>
      <p:ext uri="{BB962C8B-B14F-4D97-AF65-F5344CB8AC3E}">
        <p14:creationId xmlns:p14="http://schemas.microsoft.com/office/powerpoint/2010/main" val="1420231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087B91-D496-4556-BBDE-3606ED58EDFA}" type="datetimeFigureOut">
              <a:rPr kumimoji="0" lang="en-US" sz="800" b="0" i="0" u="none" strike="noStrike" kern="1200" cap="none" spc="0" normalizeH="0" baseline="0" noProof="0" smtClean="0">
                <a:ln>
                  <a:noFill/>
                </a:ln>
                <a:solidFill>
                  <a:srgbClr val="438086"/>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
        <p:nvSpPr>
          <p:cNvPr id="17" name="Footer Placeholder 16"/>
          <p:cNvSpPr>
            <a:spLocks noGrp="1"/>
          </p:cNvSpPr>
          <p:nvPr>
            <p:ph type="ftr" sz="quarter" idx="11"/>
          </p:nvPr>
        </p:nvSpPr>
        <p:spPr>
          <a:xfrm>
            <a:off x="7213600" y="4205288"/>
            <a:ext cx="1727200" cy="4572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AF3FB43-1873-4DF6-8D25-7F959A3C4C36}" type="slidenum">
              <a:rPr kumimoji="0" lang="en-US" sz="1800" b="0" i="0" u="none" strike="noStrike" kern="1200" cap="none" spc="0" normalizeH="0" baseline="0" noProof="0" smtClean="0">
                <a:ln>
                  <a:noFill/>
                </a:ln>
                <a:solidFill>
                  <a:prstClr val="white"/>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white"/>
              </a:solidFill>
              <a:effectLst/>
              <a:uLnTx/>
              <a:uFillTx/>
              <a:latin typeface="Georgia"/>
              <a:ea typeface="+mn-ea"/>
              <a:cs typeface="+mn-cs"/>
            </a:endParaRPr>
          </a:p>
        </p:txBody>
      </p:sp>
    </p:spTree>
    <p:extLst>
      <p:ext uri="{BB962C8B-B14F-4D97-AF65-F5344CB8AC3E}">
        <p14:creationId xmlns:p14="http://schemas.microsoft.com/office/powerpoint/2010/main" val="4102732658"/>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087B91-D496-4556-BBDE-3606ED58EDFA}" type="datetimeFigureOut">
              <a:rPr kumimoji="0" lang="en-US" sz="800" b="0" i="0" u="none" strike="noStrike" kern="1200" cap="none" spc="0" normalizeH="0" baseline="0" noProof="0" smtClean="0">
                <a:ln>
                  <a:noFill/>
                </a:ln>
                <a:solidFill>
                  <a:srgbClr val="438086"/>
                </a:solidFill>
                <a:effectLst/>
                <a:uLnTx/>
                <a:uFillTx/>
                <a:latin typeface="Georgi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438086"/>
              </a:solidFill>
              <a:effectLst/>
              <a:uLnTx/>
              <a:uFillTx/>
              <a:latin typeface="Georgia"/>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F3FB43-1873-4DF6-8D25-7F959A3C4C36}" type="slidenum">
              <a:rPr kumimoji="0" lang="en-US" sz="1800" b="0" i="0" u="none" strike="noStrike" kern="1200" cap="none" spc="0" normalizeH="0" baseline="0" noProof="0" smtClean="0">
                <a:ln>
                  <a:noFill/>
                </a:ln>
                <a:solidFill>
                  <a:srgbClr val="FFFFFF"/>
                </a:solidFill>
                <a:effectLst/>
                <a:uLnTx/>
                <a:uFillTx/>
                <a:latin typeface="Georg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737286287"/>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A041-01B3-42C6-8912-8F784ACF73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1FC64F-9B10-46DC-914B-783747D00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62FB9E-60A9-449E-8DBA-B50AF9237F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C1A57A1-6F07-4179-8CE8-C10676CE09F1}"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34A44E-744A-4739-A61E-E0A05E45B2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7DAC5A4-734B-48EE-9218-26B3353229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651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76237-2F32-4757-91E5-79B6639094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5BC496-C2BA-451D-A3A6-F06634C324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AEFFB4-5073-43F2-8CE7-F9AB5E0850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4F4DEB-6FB3-41A3-901B-716DC5AF6A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989F8B-8B95-47C3-9C39-71FC33EBF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3BE5EC-BBA7-4297-9E10-AD8D5C886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38EEDF-787D-42CA-B6E9-65D490E365AA}"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8DD68BDE-A5E2-4E98-8F9F-E3647C4801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4B1F901-B644-42BC-8880-B437559372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014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488B-9B86-475A-B5A4-9D87A60E9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48AD0B-9883-4FD8-8A78-FF48A57ABA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1502A6-901C-4C75-93B4-AFF583F79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51D84-8121-492C-BBD2-1D34F01F0A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5A713B-CFCC-4863-A3F8-3A5B0F4E96FB}"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893D23F4-48A9-4F8B-BC45-B07F93D7DD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30DB131-48A0-42BC-BA3E-0AD4C8487B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82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B7E78-0B2E-4B72-8263-264F2F66B6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2262A6-736C-4C28-9207-E442F8BB00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AF7799-8F9D-447F-B05F-E529FFB2FB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AF0F44-AB1A-4734-9761-2B93C90D14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4A643C-C3ED-427F-8DE8-8421E570A633}"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E1BD8EA-6A37-4B4D-AE0E-D74A741166E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DC8DBF2-D2B8-4A22-BD3B-6314E7B4D6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50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D398B4-5221-4C0D-97F9-1F769F61EAD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3A111B-80E4-4439-BB81-BE996CD2B7A2}"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3820D2BB-A498-4303-814E-9F73FAC881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D3DD9E4-EBA8-406C-8AFA-3A5BC4CD8F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2795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9EC4-BFE4-47EA-B6BA-9A8D8C26C4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6CF7A-8FD9-49AD-92EE-FC7340253C2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388056-EBDA-43E7-A24A-36F9DCFCB114}" type="datetime1">
              <a:rPr kumimoji="0" lang="en-US" sz="1200" b="0" i="0" u="none" strike="noStrike" kern="1200" cap="none" spc="0" normalizeH="0" baseline="0" noProof="0" smtClean="0">
                <a:ln>
                  <a:noFill/>
                </a:ln>
                <a:solidFill>
                  <a:srgbClr val="702F89">
                    <a:tint val="75000"/>
                  </a:srgb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6/2/2021</a:t>
            </a:fld>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E20E6D7-D3A1-4366-AF3A-B61862EE95E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702F89">
                  <a:tint val="75000"/>
                </a:srgb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71A009B-8305-4EF2-81FA-8F3C8199DE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1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600200" y="2386744"/>
            <a:ext cx="8991600" cy="1645921"/>
          </a:xfrm>
          <a:prstGeom prst="rect">
            <a:avLst/>
          </a:prstGeom>
          <a:ln w="38100"/>
        </p:spPr>
        <p:txBody>
          <a:bodyPr/>
          <a:lstStyle>
            <a:lvl1pPr>
              <a:defRPr sz="3800"/>
            </a:lvl1pPr>
          </a:lstStyle>
          <a:p>
            <a:r>
              <a:t>Title Text</a:t>
            </a:r>
          </a:p>
        </p:txBody>
      </p:sp>
      <p:sp>
        <p:nvSpPr>
          <p:cNvPr id="12" name="Body Level One…"/>
          <p:cNvSpPr txBox="1">
            <a:spLocks noGrp="1"/>
          </p:cNvSpPr>
          <p:nvPr>
            <p:ph type="body" sz="quarter" idx="1"/>
          </p:nvPr>
        </p:nvSpPr>
        <p:spPr>
          <a:xfrm>
            <a:off x="2695194" y="4352544"/>
            <a:ext cx="6801612" cy="1239895"/>
          </a:xfrm>
          <a:prstGeom prst="rect">
            <a:avLst/>
          </a:prstGeom>
        </p:spPr>
        <p:txBody>
          <a:bodyPr/>
          <a:lstStyle>
            <a:lvl1pPr marL="0" indent="0" algn="ctr">
              <a:buClrTx/>
              <a:buSzTx/>
              <a:buFontTx/>
              <a:buNone/>
              <a:defRPr sz="2000">
                <a:solidFill>
                  <a:srgbClr val="FFFFFF"/>
                </a:solidFill>
              </a:defRPr>
            </a:lvl1pPr>
            <a:lvl2pPr marL="0" indent="457200" algn="ctr">
              <a:buClrTx/>
              <a:buSzTx/>
              <a:buFontTx/>
              <a:buNone/>
              <a:defRPr sz="2000">
                <a:solidFill>
                  <a:srgbClr val="FFFFFF"/>
                </a:solidFill>
              </a:defRPr>
            </a:lvl2pPr>
            <a:lvl3pPr marL="0" indent="914400" algn="ctr">
              <a:buClrTx/>
              <a:buSzTx/>
              <a:buFontTx/>
              <a:buNone/>
              <a:defRPr sz="2000">
                <a:solidFill>
                  <a:srgbClr val="FFFFFF"/>
                </a:solidFill>
              </a:defRPr>
            </a:lvl3pPr>
            <a:lvl4pPr marL="0" indent="1371600" algn="ctr">
              <a:buClrTx/>
              <a:buSzTx/>
              <a:buFontTx/>
              <a:buNone/>
              <a:defRPr sz="2000">
                <a:solidFill>
                  <a:srgbClr val="FFFFFF"/>
                </a:solidFill>
              </a:defRPr>
            </a:lvl4pPr>
            <a:lvl5pPr marL="0" indent="182880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a:t>
            </a:fld>
            <a:endParaRPr kumimoji="0" sz="1100" b="0" i="0" u="none" strike="noStrike" kern="0" cap="none" spc="0" normalizeH="0" baseline="0" noProof="0">
              <a:ln>
                <a:noFill/>
              </a:ln>
              <a:solidFill>
                <a:srgbClr val="FFFFFF"/>
              </a:solidFill>
              <a:effectLst/>
              <a:uLnTx/>
              <a:uFillTx/>
              <a:latin typeface="Gill Sans MT"/>
              <a:cs typeface="Calibri"/>
              <a:sym typeface="Gill Sans MT"/>
            </a:endParaRPr>
          </a:p>
        </p:txBody>
      </p:sp>
    </p:spTree>
    <p:extLst>
      <p:ext uri="{BB962C8B-B14F-4D97-AF65-F5344CB8AC3E}">
        <p14:creationId xmlns:p14="http://schemas.microsoft.com/office/powerpoint/2010/main" val="1501910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231135" y="964691"/>
            <a:ext cx="7729730" cy="1188721"/>
          </a:xfrm>
          <a:prstGeom prst="rect">
            <a:avLst/>
          </a:prstGeom>
        </p:spPr>
        <p:txBody>
          <a:bodyPr/>
          <a:lstStyle/>
          <a:p>
            <a:r>
              <a:t>Title Text</a:t>
            </a:r>
          </a:p>
        </p:txBody>
      </p:sp>
      <p:sp>
        <p:nvSpPr>
          <p:cNvPr id="21" name="Body Level One…"/>
          <p:cNvSpPr txBox="1">
            <a:spLocks noGrp="1"/>
          </p:cNvSpPr>
          <p:nvPr>
            <p:ph type="body" sz="half" idx="1"/>
          </p:nvPr>
        </p:nvSpPr>
        <p:spPr>
          <a:xfrm>
            <a:off x="2231135" y="2638044"/>
            <a:ext cx="7729730" cy="310198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a:t>
            </a:fld>
            <a:endParaRPr kumimoji="0" sz="1100" b="0" i="0" u="none" strike="noStrike" kern="0" cap="none" spc="0" normalizeH="0" baseline="0" noProof="0">
              <a:ln>
                <a:noFill/>
              </a:ln>
              <a:solidFill>
                <a:srgbClr val="FFFFFF"/>
              </a:solidFill>
              <a:effectLst/>
              <a:uLnTx/>
              <a:uFillTx/>
              <a:latin typeface="Gill Sans MT"/>
              <a:cs typeface="Calibri"/>
              <a:sym typeface="Gill Sans MT"/>
            </a:endParaRPr>
          </a:p>
        </p:txBody>
      </p:sp>
    </p:spTree>
    <p:extLst>
      <p:ext uri="{BB962C8B-B14F-4D97-AF65-F5344CB8AC3E}">
        <p14:creationId xmlns:p14="http://schemas.microsoft.com/office/powerpoint/2010/main" val="3163960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5C6C6"/>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1345056-32F6-4DAF-8F21-8CF10D221714}"/>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90DB99D5-53D2-4136-AEDD-40A449ACF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E53E1D-FCC1-487D-B772-66C219F4E3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668473-08BA-49DA-AC1E-568606870D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372B85-8D05-4A7B-8B67-338B5F37052C}" type="datetime1">
              <a:rPr lang="en-US" smtClean="0"/>
              <a:t>6/2/2021</a:t>
            </a:fld>
            <a:endParaRPr lang="en-US"/>
          </a:p>
        </p:txBody>
      </p:sp>
      <p:sp>
        <p:nvSpPr>
          <p:cNvPr id="5" name="Footer Placeholder 4">
            <a:extLst>
              <a:ext uri="{FF2B5EF4-FFF2-40B4-BE49-F238E27FC236}">
                <a16:creationId xmlns:a16="http://schemas.microsoft.com/office/drawing/2014/main" id="{A7C6E4AC-8B6A-42FD-A504-BB2A56206E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32EB98-2167-4406-A6F7-B5D8FF002D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7030A0"/>
                </a:solidFill>
              </a:defRPr>
            </a:lvl1pPr>
          </a:lstStyle>
          <a:p>
            <a:fld id="{F63308B7-F3B5-4879-93E5-7EBC0214D6F4}" type="slidenum">
              <a:rPr lang="en-US" smtClean="0"/>
              <a:pPr/>
              <a:t>‹#›</a:t>
            </a:fld>
            <a:endParaRPr lang="en-US" dirty="0"/>
          </a:p>
        </p:txBody>
      </p:sp>
    </p:spTree>
    <p:extLst>
      <p:ext uri="{BB962C8B-B14F-4D97-AF65-F5344CB8AC3E}">
        <p14:creationId xmlns:p14="http://schemas.microsoft.com/office/powerpoint/2010/main" val="2679444524"/>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 name="Slide Number"/>
          <p:cNvSpPr txBox="1">
            <a:spLocks noGrp="1"/>
          </p:cNvSpPr>
          <p:nvPr>
            <p:ph type="sldNum" sz="quarter" idx="2"/>
          </p:nvPr>
        </p:nvSpPr>
        <p:spPr>
          <a:xfrm>
            <a:off x="10758922" y="6299961"/>
            <a:ext cx="365761"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rgbClr val="FFFFFF"/>
                </a:solidFill>
              </a:defRPr>
            </a:lvl1pPr>
          </a:lstStyle>
          <a:p>
            <a:fld id="{86CB4B4D-7CA3-9044-876B-883B54F8677D}" type="slidenum">
              <a:t>‹#›</a:t>
            </a:fld>
            <a:endParaRPr/>
          </a:p>
        </p:txBody>
      </p:sp>
      <p:sp>
        <p:nvSpPr>
          <p:cNvPr id="3" name="Title Text"/>
          <p:cNvSpPr txBox="1">
            <a:spLocks noGrp="1"/>
          </p:cNvSpPr>
          <p:nvPr>
            <p:ph type="title"/>
          </p:nvPr>
        </p:nvSpPr>
        <p:spPr>
          <a:xfrm>
            <a:off x="609600" y="274637"/>
            <a:ext cx="10972800" cy="1143001"/>
          </a:xfrm>
          <a:prstGeom prst="rect">
            <a:avLst/>
          </a:prstGeom>
          <a:solidFill>
            <a:srgbClr val="FFFFFF"/>
          </a:solidFill>
          <a:ln w="31750" cap="sq">
            <a:solidFill>
              <a:srgbClr val="404040"/>
            </a:solidFill>
            <a:miter/>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79" tIns="182879" rIns="182879" bIns="182879" anchor="ctr">
            <a:normAutofit/>
          </a:bodyPr>
          <a:lstStyle/>
          <a:p>
            <a:r>
              <a:t>Title Text</a:t>
            </a:r>
          </a:p>
        </p:txBody>
      </p:sp>
      <p:sp>
        <p:nvSpPr>
          <p:cNvPr id="4"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62774752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ln>
            <a:noFill/>
          </a:ln>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5pPr>
      <a:lvl6pPr marL="134143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6pPr>
      <a:lvl7pPr marL="151288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8pPr>
      <a:lvl9pPr marL="1911350"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ln>
            <a:noFill/>
          </a:ln>
          <a:solidFill>
            <a:srgbClr val="262626"/>
          </a:solidFill>
          <a:uFillTx/>
          <a:latin typeface="Gill Sans MT"/>
          <a:ea typeface="Gill Sans MT"/>
          <a:cs typeface="Gill Sans MT"/>
          <a:sym typeface="Gill Sans MT"/>
        </a:defRPr>
      </a:lvl9pPr>
    </p:bodyStyle>
    <p:otherStyle>
      <a:lvl1pPr marL="0" marR="0" indent="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1pPr>
      <a:lvl2pPr marL="0" marR="0" indent="4572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2pPr>
      <a:lvl3pPr marL="0" marR="0" indent="9144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3pPr>
      <a:lvl4pPr marL="0" marR="0" indent="13716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4pPr>
      <a:lvl5pPr marL="0" marR="0" indent="18288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5pPr>
      <a:lvl6pPr marL="0" marR="0" indent="22860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6pPr>
      <a:lvl7pPr marL="0" marR="0" indent="27432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7pPr>
      <a:lvl8pPr marL="0" marR="0" indent="32004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8pPr>
      <a:lvl9pPr marL="0" marR="0" indent="3657600" algn="ct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Gill Sans M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5087B91-D496-4556-BBDE-3606ED58EDFA}" type="datetimeFigureOut">
              <a:rPr lang="en-US" smtClean="0">
                <a:solidFill>
                  <a:srgbClr val="438086"/>
                </a:solidFill>
              </a:rPr>
              <a:pPr/>
              <a:t>6/2/2021</a:t>
            </a:fld>
            <a:endParaRPr lang="en-US" dirty="0">
              <a:solidFill>
                <a:srgbClr val="438086"/>
              </a:solidFill>
            </a:endParaRPr>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dirty="0">
              <a:solidFill>
                <a:srgbClr val="438086"/>
              </a:solidFill>
            </a:endParaRPr>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FAF3FB43-1873-4DF6-8D25-7F959A3C4C36}" type="slidenum">
              <a:rPr lang="en-US" smtClean="0"/>
              <a:pPr/>
              <a:t>‹#›</a:t>
            </a:fld>
            <a:endParaRPr lang="en-US" dirty="0"/>
          </a:p>
        </p:txBody>
      </p:sp>
    </p:spTree>
    <p:extLst>
      <p:ext uri="{BB962C8B-B14F-4D97-AF65-F5344CB8AC3E}">
        <p14:creationId xmlns:p14="http://schemas.microsoft.com/office/powerpoint/2010/main" val="1076696328"/>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med">
    <p:pull/>
  </p:transition>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5.jp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slide" Target="slide1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hyperlink" Target="http://www.myadirondackstory.org/" TargetMode="External"/><Relationship Id="rId1" Type="http://schemas.openxmlformats.org/officeDocument/2006/relationships/slideLayout" Target="../slideLayouts/slideLayout8.xml"/><Relationship Id="rId6" Type="http://schemas.openxmlformats.org/officeDocument/2006/relationships/customXml" Target="../ink/ink4.xml"/><Relationship Id="rId5" Type="http://schemas.openxmlformats.org/officeDocument/2006/relationships/image" Target="../media/image16.emf"/><Relationship Id="rId4" Type="http://schemas.openxmlformats.org/officeDocument/2006/relationships/customXml" Target="../ink/ink3.xml"/><Relationship Id="rId9" Type="http://schemas.openxmlformats.org/officeDocument/2006/relationships/image" Target="../media/image23.emf"/></Relationships>
</file>

<file path=ppt/slides/_rels/slide12.xml.rels><?xml version="1.0" encoding="UTF-8" standalone="yes"?>
<Relationships xmlns="http://schemas.openxmlformats.org/package/2006/relationships"><Relationship Id="rId3" Type="http://schemas.openxmlformats.org/officeDocument/2006/relationships/hyperlink" Target="http://www.myadirondackstory.org/" TargetMode="External"/><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5.emf"/><Relationship Id="rId4" Type="http://schemas.openxmlformats.org/officeDocument/2006/relationships/customXml" Target="../ink/ink6.xml"/></Relationships>
</file>

<file path=ppt/slides/_rels/slide13.xml.rels><?xml version="1.0" encoding="UTF-8" standalone="yes"?>
<Relationships xmlns="http://schemas.openxmlformats.org/package/2006/relationships"><Relationship Id="rId3" Type="http://schemas.openxmlformats.org/officeDocument/2006/relationships/hyperlink" Target="https://app.memria.org/stories/public-story-view/14432f7403da462db04a499590dfc436/" TargetMode="External"/><Relationship Id="rId2" Type="http://schemas.openxmlformats.org/officeDocument/2006/relationships/hyperlink" Target="http://www.myadirondackstory.org/" TargetMode="External"/><Relationship Id="rId1" Type="http://schemas.openxmlformats.org/officeDocument/2006/relationships/slideLayout" Target="../slideLayouts/slideLayout9.xml"/><Relationship Id="rId6" Type="http://schemas.openxmlformats.org/officeDocument/2006/relationships/image" Target="../media/image27.emf"/><Relationship Id="rId5" Type="http://schemas.openxmlformats.org/officeDocument/2006/relationships/customXml" Target="../ink/ink7.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hyperlink" Target="https://creativecommons.org/licenses/by-nc-sa/3.0/" TargetMode="External"/><Relationship Id="rId4" Type="http://schemas.openxmlformats.org/officeDocument/2006/relationships/diagramLayout" Target="../diagrams/layout1.xml"/><Relationship Id="rId9" Type="http://schemas.openxmlformats.org/officeDocument/2006/relationships/hyperlink" Target="https://paraxo.blogspot.com/2018/"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hyperlink" Target="http://fhlogo.blogspot.com/2011/03/facebook.html" TargetMode="External"/><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www.thebluediamondgallery.com/wooden-tile/g/goals.html" TargetMode="External"/><Relationship Id="rId2" Type="http://schemas.openxmlformats.org/officeDocument/2006/relationships/image" Target="../media/image41.jpg"/><Relationship Id="rId1" Type="http://schemas.openxmlformats.org/officeDocument/2006/relationships/slideLayout" Target="../slideLayouts/slideLayout9.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nysl.nysed.gov/libdev/earlylit/index.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ourstorybridge.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aspectofthehare.net/2015/08/pikes-gold-making-guide-for-people-who-suck-at-making-gold.html" TargetMode="External"/><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hyperlink" Target="https://creativecommons.org/licenses/by-nc-sa/3.0/" TargetMode="Externa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slide" Target="slide28.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27.xml"/><Relationship Id="rId5" Type="http://schemas.openxmlformats.org/officeDocument/2006/relationships/slide" Target="slide26.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Layout" Target="../diagrams/layout3.xml"/><Relationship Id="rId7" Type="http://schemas.openxmlformats.org/officeDocument/2006/relationships/hyperlink" Target="https://youtu.be/Ic3xrGQCE54" TargetMode="External"/><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sMT-9MoWkeU#action=share" TargetMode="External"/><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svg"/><Relationship Id="rId11" Type="http://schemas.openxmlformats.org/officeDocument/2006/relationships/hyperlink" Target="http://www.nysl.nysed.gov/libdev/earlylit/webinars.htm" TargetMode="External"/><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qfvuu68E3E" TargetMode="Externa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ommons.wikimedia.org/wiki/File:Astore_Marketing_Plan.jpg" TargetMode="External"/><Relationship Id="rId2" Type="http://schemas.openxmlformats.org/officeDocument/2006/relationships/image" Target="../media/image53.jpg"/><Relationship Id="rId1" Type="http://schemas.openxmlformats.org/officeDocument/2006/relationships/slideLayout" Target="../slideLayouts/slideLayout5.xml"/><Relationship Id="rId4" Type="http://schemas.openxmlformats.org/officeDocument/2006/relationships/hyperlink" Target="https://creativecommons.org/licenses/by-sa/3.0/"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hyperlink" Target="http://www.myadirondackstory.org/" TargetMode="External"/><Relationship Id="rId1" Type="http://schemas.openxmlformats.org/officeDocument/2006/relationships/slideLayout" Target="../slideLayouts/slideLayout1.xml"/><Relationship Id="rId6" Type="http://schemas.openxmlformats.org/officeDocument/2006/relationships/customXml" Target="../ink/ink9.xml"/><Relationship Id="rId5" Type="http://schemas.openxmlformats.org/officeDocument/2006/relationships/image" Target="../media/image54.emf"/><Relationship Id="rId4" Type="http://schemas.openxmlformats.org/officeDocument/2006/relationships/customXml" Target="../ink/ink8.xml"/></Relationships>
</file>

<file path=ppt/slides/_rels/slide34.xml.rels><?xml version="1.0" encoding="UTF-8" standalone="yes"?>
<Relationships xmlns="http://schemas.openxmlformats.org/package/2006/relationships"><Relationship Id="rId3" Type="http://schemas.openxmlformats.org/officeDocument/2006/relationships/customXml" Target="../ink/ink10.xml"/><Relationship Id="rId7" Type="http://schemas.openxmlformats.org/officeDocument/2006/relationships/image" Target="../media/image56.emf"/><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customXml" Target="../ink/ink12.xml"/><Relationship Id="rId5" Type="http://schemas.openxmlformats.org/officeDocument/2006/relationships/customXml" Target="../ink/ink11.x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slide" Target="slide41.xml"/><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slide" Target="slide40.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slide" Target="slide39.xml"/><Relationship Id="rId5" Type="http://schemas.openxmlformats.org/officeDocument/2006/relationships/image" Target="../media/image68.png"/><Relationship Id="rId10" Type="http://schemas.openxmlformats.org/officeDocument/2006/relationships/slide" Target="slide38.xml"/><Relationship Id="rId4" Type="http://schemas.openxmlformats.org/officeDocument/2006/relationships/image" Target="../media/image67.png"/><Relationship Id="rId9" Type="http://schemas.openxmlformats.org/officeDocument/2006/relationships/slide" Target="slide37.xml"/><Relationship Id="rId14" Type="http://schemas.openxmlformats.org/officeDocument/2006/relationships/slide" Target="slide42.xml"/></Relationships>
</file>

<file path=ppt/slides/_rels/slide3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ourstorybridge.org/"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hyperlink" Target="http://www.myadirondackstory.org/" TargetMode="External"/></Relationships>
</file>

<file path=ppt/slides/_rels/slide40.xml.rels><?xml version="1.0" encoding="UTF-8" standalone="yes"?>
<Relationships xmlns="http://schemas.openxmlformats.org/package/2006/relationships"><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emf"/><Relationship Id="rId5" Type="http://schemas.openxmlformats.org/officeDocument/2006/relationships/customXml" Target="../ink/ink14.xml"/><Relationship Id="rId4" Type="http://schemas.openxmlformats.org/officeDocument/2006/relationships/image" Target="../media/image76.emf"/></Relationships>
</file>

<file path=ppt/slides/_rels/slide4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customXml" Target="../ink/ink20.xml"/><Relationship Id="rId13" Type="http://schemas.openxmlformats.org/officeDocument/2006/relationships/customXml" Target="../ink/ink25.xml"/><Relationship Id="rId3" Type="http://schemas.openxmlformats.org/officeDocument/2006/relationships/customXml" Target="../ink/ink16.xml"/><Relationship Id="rId7" Type="http://schemas.openxmlformats.org/officeDocument/2006/relationships/customXml" Target="../ink/ink19.xml"/><Relationship Id="rId12" Type="http://schemas.openxmlformats.org/officeDocument/2006/relationships/customXml" Target="../ink/ink24.xml"/><Relationship Id="rId2" Type="http://schemas.openxmlformats.org/officeDocument/2006/relationships/image" Target="../media/image79.png"/><Relationship Id="rId1" Type="http://schemas.openxmlformats.org/officeDocument/2006/relationships/slideLayout" Target="../slideLayouts/slideLayout5.xml"/><Relationship Id="rId6" Type="http://schemas.openxmlformats.org/officeDocument/2006/relationships/customXml" Target="../ink/ink18.xml"/><Relationship Id="rId11" Type="http://schemas.openxmlformats.org/officeDocument/2006/relationships/customXml" Target="../ink/ink23.xml"/><Relationship Id="rId5" Type="http://schemas.openxmlformats.org/officeDocument/2006/relationships/customXml" Target="../ink/ink17.xml"/><Relationship Id="rId15" Type="http://schemas.openxmlformats.org/officeDocument/2006/relationships/image" Target="../media/image80.png"/><Relationship Id="rId10" Type="http://schemas.openxmlformats.org/officeDocument/2006/relationships/customXml" Target="../ink/ink22.xml"/><Relationship Id="rId4" Type="http://schemas.openxmlformats.org/officeDocument/2006/relationships/image" Target="../media/image55.emf"/><Relationship Id="rId9" Type="http://schemas.openxmlformats.org/officeDocument/2006/relationships/customXml" Target="../ink/ink21.xml"/><Relationship Id="rId14" Type="http://schemas.openxmlformats.org/officeDocument/2006/relationships/customXml" Target="../ink/ink26.xml"/></Relationships>
</file>

<file path=ppt/slides/_rels/slide43.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customXml" Target="../ink/ink35.xml"/><Relationship Id="rId18" Type="http://schemas.openxmlformats.org/officeDocument/2006/relationships/customXml" Target="../ink/ink40.xml"/><Relationship Id="rId3" Type="http://schemas.openxmlformats.org/officeDocument/2006/relationships/hyperlink" Target="http://www.myadirondackstory.org/" TargetMode="External"/><Relationship Id="rId7" Type="http://schemas.openxmlformats.org/officeDocument/2006/relationships/customXml" Target="../ink/ink29.xml"/><Relationship Id="rId12" Type="http://schemas.openxmlformats.org/officeDocument/2006/relationships/customXml" Target="../ink/ink34.xml"/><Relationship Id="rId17" Type="http://schemas.openxmlformats.org/officeDocument/2006/relationships/customXml" Target="../ink/ink39.xml"/><Relationship Id="rId2" Type="http://schemas.openxmlformats.org/officeDocument/2006/relationships/notesSlide" Target="../notesSlides/notesSlide11.xml"/><Relationship Id="rId16" Type="http://schemas.openxmlformats.org/officeDocument/2006/relationships/customXml" Target="../ink/ink38.xml"/><Relationship Id="rId20" Type="http://schemas.openxmlformats.org/officeDocument/2006/relationships/customXml" Target="../ink/ink42.xml"/><Relationship Id="rId1" Type="http://schemas.openxmlformats.org/officeDocument/2006/relationships/slideLayout" Target="../slideLayouts/slideLayout2.xml"/><Relationship Id="rId6" Type="http://schemas.openxmlformats.org/officeDocument/2006/relationships/customXml" Target="../ink/ink28.xml"/><Relationship Id="rId11" Type="http://schemas.openxmlformats.org/officeDocument/2006/relationships/customXml" Target="../ink/ink33.xml"/><Relationship Id="rId5" Type="http://schemas.openxmlformats.org/officeDocument/2006/relationships/image" Target="../media/image55.emf"/><Relationship Id="rId15" Type="http://schemas.openxmlformats.org/officeDocument/2006/relationships/customXml" Target="../ink/ink37.xml"/><Relationship Id="rId10" Type="http://schemas.openxmlformats.org/officeDocument/2006/relationships/customXml" Target="../ink/ink32.xml"/><Relationship Id="rId19" Type="http://schemas.openxmlformats.org/officeDocument/2006/relationships/customXml" Target="../ink/ink41.xml"/><Relationship Id="rId4" Type="http://schemas.openxmlformats.org/officeDocument/2006/relationships/customXml" Target="../ink/ink27.xml"/><Relationship Id="rId9" Type="http://schemas.openxmlformats.org/officeDocument/2006/relationships/customXml" Target="../ink/ink31.xml"/><Relationship Id="rId14" Type="http://schemas.openxmlformats.org/officeDocument/2006/relationships/customXml" Target="../ink/ink3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svg"/><Relationship Id="rId7" Type="http://schemas.openxmlformats.org/officeDocument/2006/relationships/image" Target="../media/image86.sv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 Id="rId9" Type="http://schemas.openxmlformats.org/officeDocument/2006/relationships/image" Target="../media/image88.sv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mailto:createyourstoryproject@gmail.com"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90.jpg"/><Relationship Id="rId4" Type="http://schemas.openxmlformats.org/officeDocument/2006/relationships/hyperlink" Target="mailto:Sharon.Phillips@nysed.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ourstorybridge.org/" TargetMode="External"/><Relationship Id="rId2" Type="http://schemas.openxmlformats.org/officeDocument/2006/relationships/hyperlink" Target="http://www.myadirondackstory.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emf"/><Relationship Id="rId2" Type="http://schemas.openxmlformats.org/officeDocument/2006/relationships/hyperlink" Target="http://www.myadirondackstory.org/" TargetMode="External"/><Relationship Id="rId1" Type="http://schemas.openxmlformats.org/officeDocument/2006/relationships/slideLayout" Target="../slideLayouts/slideLayout8.xml"/><Relationship Id="rId6" Type="http://schemas.openxmlformats.org/officeDocument/2006/relationships/customXml" Target="../ink/ink2.xml"/><Relationship Id="rId5" Type="http://schemas.openxmlformats.org/officeDocument/2006/relationships/image" Target="../media/image16.emf"/><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myadirondackstory.org/" TargetMode="Externa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3339548" y="257070"/>
            <a:ext cx="8852452" cy="1938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Our Story Bridge: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Connecting the Past and the Present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a:extLs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093" y="-351659"/>
            <a:ext cx="3906623" cy="39066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43937" y="4595128"/>
            <a:ext cx="912492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Wednesday April 28, 2021</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1:30-3:00 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Presented by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Jery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Y. Huntley, MLS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an introduction by Sharon B. Phillips, </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Project Director for Ready to Read at New York Libraries</a:t>
            </a:r>
            <a:b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b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3941E628-5A10-FA48-ABD5-4D0AA02EA19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7770" y="4780722"/>
            <a:ext cx="3205370" cy="1282148"/>
          </a:xfrm>
          <a:prstGeom prst="rect">
            <a:avLst/>
          </a:prstGeom>
        </p:spPr>
      </p:pic>
      <p:pic>
        <p:nvPicPr>
          <p:cNvPr id="3" name="Picture 2" descr="Logo, company name&#10;&#10;Description automatically generated">
            <a:extLst>
              <a:ext uri="{FF2B5EF4-FFF2-40B4-BE49-F238E27FC236}">
                <a16:creationId xmlns:a16="http://schemas.microsoft.com/office/drawing/2014/main" id="{08BCCC6B-EF57-E14C-91F9-B4E5BDCC5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87499"/>
            <a:ext cx="1675661" cy="1508095"/>
          </a:xfrm>
          <a:prstGeom prst="rect">
            <a:avLst/>
          </a:prstGeom>
        </p:spPr>
      </p:pic>
    </p:spTree>
    <p:extLst>
      <p:ext uri="{BB962C8B-B14F-4D97-AF65-F5344CB8AC3E}">
        <p14:creationId xmlns:p14="http://schemas.microsoft.com/office/powerpoint/2010/main" val="917722645"/>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F97B7AD-751E-46A6-BA6F-919472601F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mc:AlternateContent xmlns:mc="http://schemas.openxmlformats.org/markup-compatibility/2006">
        <mc:Choice xmlns:psuz="http://schemas.microsoft.com/office/powerpoint/2016/summaryzoom" Requires="psuz">
          <p:graphicFrame>
            <p:nvGraphicFramePr>
              <p:cNvPr id="6" name="Summary Zoom 5" descr="Screenshots of pages on MyAdirondackStory.org">
                <a:extLst>
                  <a:ext uri="{FF2B5EF4-FFF2-40B4-BE49-F238E27FC236}">
                    <a16:creationId xmlns:a16="http://schemas.microsoft.com/office/drawing/2014/main" id="{3C8E73C8-2816-4977-A76C-117BCF62481F}"/>
                  </a:ext>
                </a:extLst>
              </p:cNvPr>
              <p:cNvGraphicFramePr>
                <a:graphicFrameLocks noChangeAspect="1"/>
              </p:cNvGraphicFramePr>
              <p:nvPr>
                <p:extLst>
                  <p:ext uri="{D42A27DB-BD31-4B8C-83A1-F6EECF244321}">
                    <p14:modId xmlns:p14="http://schemas.microsoft.com/office/powerpoint/2010/main" val="2171771426"/>
                  </p:ext>
                </p:extLst>
              </p:nvPr>
            </p:nvGraphicFramePr>
            <p:xfrm>
              <a:off x="0" y="-136524"/>
              <a:ext cx="12192000" cy="6857999"/>
            </p:xfrm>
            <a:graphic>
              <a:graphicData uri="http://schemas.microsoft.com/office/powerpoint/2016/summaryzoom">
                <psuz:summaryZm>
                  <psuz:summaryZmObj sectionId="{11B2285D-222B-43DE-A39A-1C201564F0E8}" offsetFactorX="1875" offsetFactorY="3333">
                    <psuz:zmPr id="{3718551B-0DE8-47AF-A87E-76A5D3726A9B}" returnToParent="0" transitionDur="1000">
                      <p166:blipFill xmlns:p166="http://schemas.microsoft.com/office/powerpoint/2016/6/main">
                        <a:blip r:embed="rId3"/>
                        <a:stretch>
                          <a:fillRect/>
                        </a:stretch>
                      </p166:blipFill>
                      <p166:spPr xmlns:p166="http://schemas.microsoft.com/office/powerpoint/2016/6/main">
                        <a:xfrm>
                          <a:off x="609602" y="342891"/>
                          <a:ext cx="5486398" cy="3086099"/>
                        </a:xfrm>
                        <a:prstGeom prst="rect">
                          <a:avLst/>
                        </a:prstGeom>
                        <a:ln w="3175">
                          <a:solidFill>
                            <a:srgbClr val="0070C0"/>
                          </a:solidFill>
                        </a:ln>
                      </p166:spPr>
                    </psuz:zmPr>
                  </psuz:summaryZmObj>
                  <psuz:summaryZmObj sectionId="{7C3E3B3E-788F-4154-8D3A-0344B93472A5}" offsetFactorX="6626" offsetFactorY="3333">
                    <psuz:zmPr id="{9A2442E8-7B40-4C8F-AF17-552AA5D949EC}" returnToParent="0" transitionDur="1000">
                      <p166:blipFill xmlns:p166="http://schemas.microsoft.com/office/powerpoint/2016/6/main">
                        <a:blip r:embed="rId4"/>
                        <a:stretch>
                          <a:fillRect/>
                        </a:stretch>
                      </p166:blipFill>
                      <p166:spPr xmlns:p166="http://schemas.microsoft.com/office/powerpoint/2016/6/main">
                        <a:xfrm>
                          <a:off x="6562399" y="342891"/>
                          <a:ext cx="5486398" cy="3086099"/>
                        </a:xfrm>
                        <a:prstGeom prst="rect">
                          <a:avLst/>
                        </a:prstGeom>
                        <a:ln w="3175">
                          <a:solidFill>
                            <a:schemeClr val="accent1"/>
                          </a:solidFill>
                        </a:ln>
                      </p166:spPr>
                    </psuz:zmPr>
                  </psuz:summaryZmObj>
                  <psuz:summaryZmObj sectionId="{68F67E70-366C-47ED-B645-27678C8C5119}" offsetFactorX="56042" offsetFactorY="3354">
                    <psuz:zmPr id="{FAA31A7C-B341-4264-A478-01FA6761CC1E}" transitionDur="1000">
                      <p166:blipFill xmlns:p166="http://schemas.microsoft.com/office/powerpoint/2016/6/main">
                        <a:blip r:embed="rId5"/>
                        <a:stretch>
                          <a:fillRect/>
                        </a:stretch>
                      </p166:blipFill>
                      <p166:spPr xmlns:p166="http://schemas.microsoft.com/office/powerpoint/2016/6/main">
                        <a:xfrm>
                          <a:off x="3581419" y="3635378"/>
                          <a:ext cx="5486398" cy="3086099"/>
                        </a:xfrm>
                        <a:prstGeom prst="rect">
                          <a:avLst/>
                        </a:prstGeom>
                        <a:ln w="3175">
                          <a:solidFill>
                            <a:schemeClr val="accent1"/>
                          </a:solidFill>
                        </a:ln>
                      </p166:spPr>
                    </psuz:zmPr>
                  </psuz:summaryZmObj>
                  <psuz:gridLayout/>
                </psuz:summaryZm>
              </a:graphicData>
            </a:graphic>
          </p:graphicFrame>
        </mc:Choice>
        <mc:Fallback>
          <p:grpSp>
            <p:nvGrpSpPr>
              <p:cNvPr id="6" name="Summary Zoom 5" descr="Screenshots of pages on MyAdirondackStory.org">
                <a:extLst>
                  <a:ext uri="{FF2B5EF4-FFF2-40B4-BE49-F238E27FC236}">
                    <a16:creationId xmlns:a16="http://schemas.microsoft.com/office/drawing/2014/main" id="{3C8E73C8-2816-4977-A76C-117BCF62481F}"/>
                  </a:ext>
                </a:extLst>
              </p:cNvPr>
              <p:cNvGrpSpPr>
                <a:grpSpLocks noGrp="1" noUngrp="1" noRot="1" noChangeAspect="1" noMove="1" noResize="1"/>
              </p:cNvGrpSpPr>
              <p:nvPr/>
            </p:nvGrpSpPr>
            <p:grpSpPr>
              <a:xfrm>
                <a:off x="0" y="-136524"/>
                <a:ext cx="12192000" cy="6857999"/>
                <a:chOff x="0" y="-136524"/>
                <a:chExt cx="12192000" cy="6857999"/>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09602" y="206367"/>
                  <a:ext cx="5486398" cy="3086099"/>
                </a:xfrm>
                <a:prstGeom prst="rect">
                  <a:avLst/>
                </a:prstGeom>
                <a:ln w="3175">
                  <a:solidFill>
                    <a:srgbClr val="0070C0"/>
                  </a:solidFill>
                </a:ln>
              </p:spPr>
            </p:pic>
            <p:pic>
              <p:nvPicPr>
                <p:cNvPr id="3" name="Picture 3"/>
                <p:cNvPicPr>
                  <a:picLocks noSelect="1" noRot="1" noChangeAspect="1" noMove="1" noResize="1" noEditPoints="1" noAdjustHandles="1" noChangeArrowheads="1" noChangeShapeType="1"/>
                </p:cNvPicPr>
                <p:nvPr/>
              </p:nvPicPr>
              <p:blipFill>
                <a:blip r:embed="rId4"/>
                <a:stretch>
                  <a:fillRect/>
                </a:stretch>
              </p:blipFill>
              <p:spPr>
                <a:xfrm>
                  <a:off x="6562399" y="206367"/>
                  <a:ext cx="5486398" cy="3086099"/>
                </a:xfrm>
                <a:prstGeom prst="rect">
                  <a:avLst/>
                </a:prstGeom>
                <a:ln w="3175">
                  <a:solidFill>
                    <a:schemeClr val="accent1"/>
                  </a:solidFill>
                </a:ln>
              </p:spPr>
            </p:pic>
            <p:pic>
              <p:nvPicPr>
                <p:cNvPr id="5" name="Picture 5">
                  <a:hlinkClick r:id="rId7"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3581419" y="3498854"/>
                  <a:ext cx="5486398" cy="3086099"/>
                </a:xfrm>
                <a:prstGeom prst="rect">
                  <a:avLst/>
                </a:prstGeom>
                <a:ln w="3175">
                  <a:solidFill>
                    <a:schemeClr val="accent1"/>
                  </a:solidFill>
                </a:ln>
              </p:spPr>
            </p:pic>
          </p:grpSp>
        </mc:Fallback>
      </mc:AlternateContent>
      <p:sp>
        <p:nvSpPr>
          <p:cNvPr id="7" name="Title 6">
            <a:extLst>
              <a:ext uri="{FF2B5EF4-FFF2-40B4-BE49-F238E27FC236}">
                <a16:creationId xmlns:a16="http://schemas.microsoft.com/office/drawing/2014/main" id="{DD00E82B-B518-49B9-ABC9-54D86B889EA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Review 1</a:t>
            </a:r>
          </a:p>
        </p:txBody>
      </p:sp>
    </p:spTree>
    <p:extLst>
      <p:ext uri="{BB962C8B-B14F-4D97-AF65-F5344CB8AC3E}">
        <p14:creationId xmlns:p14="http://schemas.microsoft.com/office/powerpoint/2010/main" val="82647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ubtitle 2"/>
          <p:cNvSpPr txBox="1">
            <a:spLocks noGrp="1"/>
          </p:cNvSpPr>
          <p:nvPr>
            <p:ph type="subTitle" sz="quarter" idx="1"/>
          </p:nvPr>
        </p:nvSpPr>
        <p:spPr>
          <a:xfrm>
            <a:off x="-1" y="5299110"/>
            <a:ext cx="12192001" cy="744446"/>
          </a:xfrm>
          <a:prstGeom prst="rect">
            <a:avLst/>
          </a:prstGeom>
        </p:spPr>
        <p:txBody>
          <a:bodyPr>
            <a:normAutofit fontScale="92500" lnSpcReduction="10000"/>
          </a:bodyPr>
          <a:lstStyle/>
          <a:p>
            <a:pPr>
              <a:defRPr sz="3600"/>
            </a:pPr>
            <a:r>
              <a:rPr sz="4800" dirty="0"/>
              <a:t>Go to </a:t>
            </a:r>
            <a:r>
              <a:rPr lang="en-US" sz="4800" dirty="0"/>
              <a:t>www.</a:t>
            </a:r>
            <a:r>
              <a:rPr sz="4800" dirty="0">
                <a:uFill>
                  <a:solidFill>
                    <a:srgbClr val="F59E00"/>
                  </a:solidFill>
                </a:uFill>
              </a:rPr>
              <a:t>myadirondackstory.org</a:t>
            </a:r>
            <a:endParaRPr sz="4800" dirty="0">
              <a:uFill>
                <a:solidFill>
                  <a:srgbClr val="F59E00"/>
                </a:solidFill>
              </a:uFill>
              <a:hlinkClick r:id="rId2">
                <a:extLst>
                  <a:ext uri="{A12FA001-AC4F-418D-AE19-62706E023703}">
                    <ahyp:hlinkClr xmlns:ahyp="http://schemas.microsoft.com/office/drawing/2018/hyperlinkcolor" val="tx"/>
                  </a:ext>
                </a:extLst>
              </a:hlinkClick>
            </a:endParaRPr>
          </a:p>
        </p:txBody>
      </p:sp>
      <p:sp>
        <p:nvSpPr>
          <p:cNvPr id="103" name="Slide Number Placeholder 3"/>
          <p:cNvSpPr txBox="1">
            <a:spLocks noGrp="1"/>
          </p:cNvSpPr>
          <p:nvPr>
            <p:ph type="sldNum" sz="quarter" idx="2"/>
          </p:nvPr>
        </p:nvSpPr>
        <p:spPr>
          <a:xfrm>
            <a:off x="10812486" y="6299962"/>
            <a:ext cx="258633" cy="2016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11</a:t>
            </a:fld>
            <a:endParaRPr kumimoji="0" sz="1100" b="0" i="0" u="none" strike="noStrike" kern="0" cap="none" spc="0" normalizeH="0" baseline="0" noProof="0" dirty="0">
              <a:ln>
                <a:noFill/>
              </a:ln>
              <a:solidFill>
                <a:srgbClr val="FFFFFF"/>
              </a:solidFill>
              <a:effectLst/>
              <a:uLnTx/>
              <a:uFillTx/>
              <a:latin typeface="Gill Sans MT"/>
              <a:cs typeface="Calibri"/>
              <a:sym typeface="Gill Sans MT"/>
            </a:endParaRPr>
          </a:p>
        </p:txBody>
      </p:sp>
      <p:pic>
        <p:nvPicPr>
          <p:cNvPr id="4" name="Picture 3" descr="Screenshot of Adirondack Community homepage indication &quot;Hear the Stories&quot; button on top of screen.">
            <a:extLst>
              <a:ext uri="{FF2B5EF4-FFF2-40B4-BE49-F238E27FC236}">
                <a16:creationId xmlns:a16="http://schemas.microsoft.com/office/drawing/2014/main" id="{4D4B8C21-CC92-4447-B4A2-1DEABA8EB229}"/>
              </a:ext>
            </a:extLst>
          </p:cNvPr>
          <p:cNvPicPr>
            <a:picLocks noChangeAspect="1"/>
          </p:cNvPicPr>
          <p:nvPr/>
        </p:nvPicPr>
        <p:blipFill>
          <a:blip r:embed="rId3"/>
          <a:stretch>
            <a:fillRect/>
          </a:stretch>
        </p:blipFill>
        <p:spPr>
          <a:xfrm>
            <a:off x="0" y="-148754"/>
            <a:ext cx="12192000" cy="4702166"/>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E88E49E-2B66-4E68-8466-33A6EF27DD8C}"/>
                  </a:ext>
                  <a:ext uri="{C183D7F6-B498-43B3-948B-1728B52AA6E4}">
                    <adec:decorative xmlns:adec="http://schemas.microsoft.com/office/drawing/2017/decorative" val="1"/>
                  </a:ext>
                </a:extLst>
              </p14:cNvPr>
              <p14:cNvContentPartPr/>
              <p14:nvPr/>
            </p14:nvContentPartPr>
            <p14:xfrm>
              <a:off x="14003373" y="3081596"/>
              <a:ext cx="360" cy="4680"/>
            </p14:xfrm>
          </p:contentPart>
        </mc:Choice>
        <mc:Fallback>
          <p:pic>
            <p:nvPicPr>
              <p:cNvPr id="6" name="Ink 5">
                <a:extLst>
                  <a:ext uri="{FF2B5EF4-FFF2-40B4-BE49-F238E27FC236}">
                    <a16:creationId xmlns:a16="http://schemas.microsoft.com/office/drawing/2014/main" id="{5E88E49E-2B66-4E68-8466-33A6EF27DD8C}"/>
                  </a:ext>
                  <a:ext uri="{C183D7F6-B498-43B3-948B-1728B52AA6E4}">
                    <adec:decorative xmlns:adec="http://schemas.microsoft.com/office/drawing/2017/decorative" val="1"/>
                  </a:ext>
                </a:extLst>
              </p:cNvPr>
              <p:cNvPicPr/>
              <p:nvPr/>
            </p:nvPicPr>
            <p:blipFill>
              <a:blip r:embed="rId5"/>
              <a:stretch>
                <a:fillRect/>
              </a:stretch>
            </p:blipFill>
            <p:spPr>
              <a:xfrm>
                <a:off x="13967373" y="3003596"/>
                <a:ext cx="72000" cy="16029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14:cNvPr>
              <p14:cNvContentPartPr/>
              <p14:nvPr/>
            </p14:nvContentPartPr>
            <p14:xfrm>
              <a:off x="-2158107" y="1478678"/>
              <a:ext cx="360" cy="360"/>
            </p14:xfrm>
          </p:contentPart>
        </mc:Choice>
        <mc:Fallback>
          <p:pic>
            <p:nvPicPr>
              <p: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cNvPr>
              <p:cNvPicPr/>
              <p:nvPr/>
            </p:nvPicPr>
            <p:blipFill>
              <a:blip r:embed="rId7"/>
              <a:stretch>
                <a:fillRect/>
              </a:stretch>
            </p:blipFill>
            <p:spPr>
              <a:xfrm>
                <a:off x="-2194107" y="1406678"/>
                <a:ext cx="72000" cy="144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5" name="Ink 4">
                <a:extLst>
                  <a:ext uri="{FF2B5EF4-FFF2-40B4-BE49-F238E27FC236}">
                    <a16:creationId xmlns:a16="http://schemas.microsoft.com/office/drawing/2014/main" id="{EC966576-A08E-42A3-B9D4-710FDA5BC2A5}"/>
                  </a:ext>
                  <a:ext uri="{C183D7F6-B498-43B3-948B-1728B52AA6E4}">
                    <adec:decorative xmlns:adec="http://schemas.microsoft.com/office/drawing/2017/decorative" val="1"/>
                  </a:ext>
                </a:extLst>
              </p14:cNvPr>
              <p14:cNvContentPartPr/>
              <p14:nvPr/>
            </p14:nvContentPartPr>
            <p14:xfrm>
              <a:off x="5474494" y="-67693"/>
              <a:ext cx="1192320" cy="498240"/>
            </p14:xfrm>
          </p:contentPart>
        </mc:Choice>
        <mc:Fallback>
          <p:pic>
            <p:nvPicPr>
              <p:cNvPr id="5" name="Ink 4">
                <a:extLst>
                  <a:ext uri="{FF2B5EF4-FFF2-40B4-BE49-F238E27FC236}">
                    <a16:creationId xmlns:a16="http://schemas.microsoft.com/office/drawing/2014/main" id="{EC966576-A08E-42A3-B9D4-710FDA5BC2A5}"/>
                  </a:ext>
                  <a:ext uri="{C183D7F6-B498-43B3-948B-1728B52AA6E4}">
                    <adec:decorative xmlns:adec="http://schemas.microsoft.com/office/drawing/2017/decorative" val="1"/>
                  </a:ext>
                </a:extLst>
              </p:cNvPr>
              <p:cNvPicPr/>
              <p:nvPr/>
            </p:nvPicPr>
            <p:blipFill>
              <a:blip r:embed="rId9"/>
              <a:stretch>
                <a:fillRect/>
              </a:stretch>
            </p:blipFill>
            <p:spPr>
              <a:xfrm>
                <a:off x="5456499" y="-103667"/>
                <a:ext cx="1227949" cy="569828"/>
              </a:xfrm>
              <a:prstGeom prst="rect">
                <a:avLst/>
              </a:prstGeom>
            </p:spPr>
          </p:pic>
        </mc:Fallback>
      </mc:AlternateContent>
      <p:sp>
        <p:nvSpPr>
          <p:cNvPr id="2" name="Title 1">
            <a:extLst>
              <a:ext uri="{FF2B5EF4-FFF2-40B4-BE49-F238E27FC236}">
                <a16:creationId xmlns:a16="http://schemas.microsoft.com/office/drawing/2014/main" id="{145C0A9D-A96D-46D3-8563-E6F44AAF27BD}"/>
              </a:ext>
            </a:extLst>
          </p:cNvPr>
          <p:cNvSpPr>
            <a:spLocks noGrp="1"/>
          </p:cNvSpPr>
          <p:nvPr>
            <p:ph type="title"/>
          </p:nvPr>
        </p:nvSpPr>
        <p:spPr>
          <a:xfrm>
            <a:off x="1600199" y="-2167524"/>
            <a:ext cx="8991600" cy="1645921"/>
          </a:xfrm>
        </p:spPr>
        <p:txBody>
          <a:bodyPr lIns="182879" tIns="182879" rIns="182879" bIns="182879" anchor="b">
            <a:normAutofit/>
          </a:bodyPr>
          <a:lstStyle/>
          <a:p>
            <a:r>
              <a:rPr lang="en-US" dirty="0"/>
              <a:t>Hear the stories</a:t>
            </a:r>
          </a:p>
        </p:txBody>
      </p:sp>
    </p:spTree>
    <p:extLst>
      <p:ext uri="{BB962C8B-B14F-4D97-AF65-F5344CB8AC3E}">
        <p14:creationId xmlns:p14="http://schemas.microsoft.com/office/powerpoint/2010/main" val="1658132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lide Number Placeholder 4"/>
          <p:cNvSpPr txBox="1">
            <a:spLocks noGrp="1"/>
          </p:cNvSpPr>
          <p:nvPr>
            <p:ph type="sldNum" sz="quarter" idx="2"/>
          </p:nvPr>
        </p:nvSpPr>
        <p:spPr>
          <a:xfrm>
            <a:off x="10812486" y="6333012"/>
            <a:ext cx="258633" cy="20167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12</a:t>
            </a:fld>
            <a:endParaRPr kumimoji="0" sz="1100" b="0" i="0" u="none" strike="noStrike" kern="0" cap="none" spc="0" normalizeH="0" baseline="0" noProof="0" dirty="0">
              <a:ln>
                <a:noFill/>
              </a:ln>
              <a:solidFill>
                <a:srgbClr val="FFFFFF"/>
              </a:solidFill>
              <a:effectLst/>
              <a:uLnTx/>
              <a:uFillTx/>
              <a:latin typeface="Gill Sans MT"/>
              <a:cs typeface="Calibri"/>
              <a:sym typeface="Gill Sans MT"/>
            </a:endParaRPr>
          </a:p>
        </p:txBody>
      </p:sp>
      <p:pic>
        <p:nvPicPr>
          <p:cNvPr id="178" name="Picture 6" descr="Picture 6"/>
          <p:cNvPicPr>
            <a:picLocks noChangeAspect="1"/>
          </p:cNvPicPr>
          <p:nvPr/>
        </p:nvPicPr>
        <p:blipFill>
          <a:blip r:embed="rId2"/>
          <a:stretch>
            <a:fillRect/>
          </a:stretch>
        </p:blipFill>
        <p:spPr>
          <a:xfrm>
            <a:off x="3164439" y="57956"/>
            <a:ext cx="5913522" cy="6800044"/>
          </a:xfrm>
          <a:prstGeom prst="rect">
            <a:avLst/>
          </a:prstGeom>
          <a:ln w="12700">
            <a:miter lim="400000"/>
          </a:ln>
        </p:spPr>
      </p:pic>
      <p:sp>
        <p:nvSpPr>
          <p:cNvPr id="5" name="TextBox 4">
            <a:extLst>
              <a:ext uri="{FF2B5EF4-FFF2-40B4-BE49-F238E27FC236}">
                <a16:creationId xmlns:a16="http://schemas.microsoft.com/office/drawing/2014/main" id="{D74A6F9A-343B-4287-99E5-B4A1E1B8B3AA}"/>
              </a:ext>
            </a:extLst>
          </p:cNvPr>
          <p:cNvSpPr txBox="1"/>
          <p:nvPr/>
        </p:nvSpPr>
        <p:spPr>
          <a:xfrm>
            <a:off x="327752" y="1616592"/>
            <a:ext cx="609783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a:ea typeface="Gill Sans MT"/>
                <a:cs typeface="Gill Sans MT"/>
                <a:sym typeface="Gill Sans MT"/>
                <a:hlinkClick r:id="rId3"/>
              </a:rPr>
              <a:t>www.myadirondackstory.org</a:t>
            </a:r>
            <a:endParaRPr kumimoji="0" lang="en-US" sz="1800" b="0" i="0" u="none" strike="noStrike" kern="1200" cap="none" spc="0" normalizeH="0" baseline="0" noProof="0" dirty="0">
              <a:ln>
                <a:noFill/>
              </a:ln>
              <a:solidFill>
                <a:srgbClr val="000000"/>
              </a:solidFill>
              <a:effectLst/>
              <a:uLnTx/>
              <a:uFillTx/>
              <a:latin typeface="Gill Sans MT"/>
              <a:ea typeface="Gill Sans MT"/>
              <a:cs typeface="Gill Sans MT"/>
              <a:sym typeface="Gill Sans MT"/>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5AB410D0-6B88-4DB4-9E45-DBB94E004785}"/>
                  </a:ext>
                  <a:ext uri="{C183D7F6-B498-43B3-948B-1728B52AA6E4}">
                    <adec:decorative xmlns:adec="http://schemas.microsoft.com/office/drawing/2017/decorative" val="1"/>
                  </a:ext>
                </a:extLst>
              </p14:cNvPr>
              <p14:cNvContentPartPr/>
              <p14:nvPr/>
            </p14:nvContentPartPr>
            <p14:xfrm>
              <a:off x="6168574" y="2269071"/>
              <a:ext cx="2865960" cy="1742400"/>
            </p14:xfrm>
          </p:contentPart>
        </mc:Choice>
        <mc:Fallback>
          <p:pic>
            <p:nvPicPr>
              <p:cNvPr id="2" name="Ink 1">
                <a:extLst>
                  <a:ext uri="{FF2B5EF4-FFF2-40B4-BE49-F238E27FC236}">
                    <a16:creationId xmlns:a16="http://schemas.microsoft.com/office/drawing/2014/main" id="{5AB410D0-6B88-4DB4-9E45-DBB94E004785}"/>
                  </a:ext>
                  <a:ext uri="{C183D7F6-B498-43B3-948B-1728B52AA6E4}">
                    <adec:decorative xmlns:adec="http://schemas.microsoft.com/office/drawing/2017/decorative" val="1"/>
                  </a:ext>
                </a:extLst>
              </p:cNvPr>
              <p:cNvPicPr/>
              <p:nvPr/>
            </p:nvPicPr>
            <p:blipFill>
              <a:blip r:embed="rId5"/>
              <a:stretch>
                <a:fillRect/>
              </a:stretch>
            </p:blipFill>
            <p:spPr>
              <a:xfrm>
                <a:off x="6132574" y="2197071"/>
                <a:ext cx="2937600" cy="1886040"/>
              </a:xfrm>
              <a:prstGeom prst="rect">
                <a:avLst/>
              </a:prstGeom>
            </p:spPr>
          </p:pic>
        </mc:Fallback>
      </mc:AlternateContent>
      <p:sp>
        <p:nvSpPr>
          <p:cNvPr id="3" name="Title 2">
            <a:extLst>
              <a:ext uri="{FF2B5EF4-FFF2-40B4-BE49-F238E27FC236}">
                <a16:creationId xmlns:a16="http://schemas.microsoft.com/office/drawing/2014/main" id="{C150E9B7-E542-4E89-B251-6F38DBB5D4E9}"/>
              </a:ext>
            </a:extLst>
          </p:cNvPr>
          <p:cNvSpPr>
            <a:spLocks noGrp="1"/>
          </p:cNvSpPr>
          <p:nvPr>
            <p:ph type="title" idx="4294967295"/>
          </p:nvPr>
        </p:nvSpPr>
        <p:spPr>
          <a:xfrm>
            <a:off x="609600" y="-1143001"/>
            <a:ext cx="10972800" cy="1143001"/>
          </a:xfrm>
        </p:spPr>
        <p:txBody>
          <a:bodyPr lIns="182879" tIns="182879" rIns="182879" bIns="182879" anchor="b">
            <a:normAutofit/>
          </a:bodyPr>
          <a:lstStyle/>
          <a:p>
            <a:r>
              <a:rPr lang="en-US" dirty="0"/>
              <a:t>people</a:t>
            </a:r>
          </a:p>
        </p:txBody>
      </p:sp>
    </p:spTree>
    <p:extLst>
      <p:ext uri="{BB962C8B-B14F-4D97-AF65-F5344CB8AC3E}">
        <p14:creationId xmlns:p14="http://schemas.microsoft.com/office/powerpoint/2010/main" val="3977889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411AF7-E28A-4AB6-B4A1-215D56F0342B}"/>
              </a:ext>
            </a:extLst>
          </p:cNvPr>
          <p:cNvSpPr>
            <a:spLocks noGrp="1"/>
          </p:cNvSpPr>
          <p:nvPr>
            <p:ph type="title"/>
          </p:nvPr>
        </p:nvSpPr>
        <p:spPr>
          <a:xfrm rot="16200000">
            <a:off x="-2514940" y="3073343"/>
            <a:ext cx="7021364" cy="874675"/>
          </a:xfrm>
        </p:spPr>
        <p:txBody>
          <a:bodyPr/>
          <a:lstStyle/>
          <a:p>
            <a:r>
              <a:rPr lang="en-US" dirty="0"/>
              <a:t>Who IS the Newcomer?</a:t>
            </a:r>
          </a:p>
        </p:txBody>
      </p:sp>
      <p:sp>
        <p:nvSpPr>
          <p:cNvPr id="2" name="Slide Number Placeholder 1">
            <a:extLst>
              <a:ext uri="{FF2B5EF4-FFF2-40B4-BE49-F238E27FC236}">
                <a16:creationId xmlns:a16="http://schemas.microsoft.com/office/drawing/2014/main" id="{212FA107-B40A-4E7E-803F-95B73C4CC57E}"/>
              </a:ext>
            </a:extLst>
          </p:cNvPr>
          <p:cNvSpPr>
            <a:spLocks noGrp="1"/>
          </p:cNvSpPr>
          <p:nvPr>
            <p:ph type="sldNum" sz="quarter"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13</a:t>
            </a:fld>
            <a:endParaRPr kumimoji="0" lang="en-US" sz="1100" b="0" i="0" u="none" strike="noStrike" kern="0" cap="none" spc="0" normalizeH="0" baseline="0" noProof="0" dirty="0">
              <a:ln>
                <a:noFill/>
              </a:ln>
              <a:solidFill>
                <a:srgbClr val="FFFFFF"/>
              </a:solidFill>
              <a:effectLst/>
              <a:uLnTx/>
              <a:uFillTx/>
              <a:latin typeface="Gill Sans MT"/>
              <a:cs typeface="Calibri"/>
              <a:sym typeface="Gill Sans MT"/>
            </a:endParaRPr>
          </a:p>
        </p:txBody>
      </p:sp>
      <p:sp>
        <p:nvSpPr>
          <p:cNvPr id="4" name="TextBox 3">
            <a:extLst>
              <a:ext uri="{FF2B5EF4-FFF2-40B4-BE49-F238E27FC236}">
                <a16:creationId xmlns:a16="http://schemas.microsoft.com/office/drawing/2014/main" id="{002BEB32-A09E-4CC8-A92C-82E30E13B2A6}"/>
              </a:ext>
            </a:extLst>
          </p:cNvPr>
          <p:cNvSpPr txBox="1"/>
          <p:nvPr/>
        </p:nvSpPr>
        <p:spPr>
          <a:xfrm>
            <a:off x="7358928" y="6246911"/>
            <a:ext cx="2172901"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a:ea typeface="Gill Sans MT"/>
                <a:cs typeface="Gill Sans MT"/>
                <a:sym typeface="Gill Sans MT"/>
                <a:hlinkClick r:id="rId2"/>
              </a:rPr>
              <a:t>www.myadirondackstory.org</a:t>
            </a:r>
            <a:endParaRPr kumimoji="0" lang="en-US" sz="1400" b="0" i="0" u="none" strike="noStrike" kern="1200" cap="none" spc="0" normalizeH="0" baseline="0" noProof="0" dirty="0">
              <a:ln>
                <a:noFill/>
              </a:ln>
              <a:solidFill>
                <a:srgbClr val="000000"/>
              </a:solidFill>
              <a:effectLst/>
              <a:uLnTx/>
              <a:uFillTx/>
              <a:latin typeface="Gill Sans MT"/>
              <a:ea typeface="Gill Sans MT"/>
              <a:cs typeface="Gill Sans MT"/>
              <a:sym typeface="Gill Sans MT"/>
            </a:endParaRPr>
          </a:p>
        </p:txBody>
      </p:sp>
      <p:sp>
        <p:nvSpPr>
          <p:cNvPr id="5" name="TextBox 4">
            <a:extLst>
              <a:ext uri="{FF2B5EF4-FFF2-40B4-BE49-F238E27FC236}">
                <a16:creationId xmlns:a16="http://schemas.microsoft.com/office/drawing/2014/main" id="{8CC8BA60-21BE-4071-8AC9-7CF143749C28}"/>
              </a:ext>
            </a:extLst>
          </p:cNvPr>
          <p:cNvSpPr txBox="1"/>
          <p:nvPr/>
        </p:nvSpPr>
        <p:spPr>
          <a:xfrm>
            <a:off x="3504930" y="6288942"/>
            <a:ext cx="303087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a:ea typeface="Gill Sans MT"/>
                <a:cs typeface="Gill Sans MT"/>
                <a:sym typeface="Gill Sans MT"/>
                <a:hlinkClick r:id="rId3"/>
              </a:rPr>
              <a:t>https://app.memria.org/stories/public-story-view/14432f7403da462db04a499590dfc436/</a:t>
            </a:r>
            <a:endParaRPr kumimoji="0" lang="en-US" sz="1200" b="0" i="0" u="none" strike="noStrike" kern="1200" cap="none" spc="0" normalizeH="0" baseline="0" noProof="0" dirty="0">
              <a:ln>
                <a:noFill/>
              </a:ln>
              <a:solidFill>
                <a:srgbClr val="000000"/>
              </a:solidFill>
              <a:effectLst/>
              <a:uLnTx/>
              <a:uFillTx/>
              <a:latin typeface="Gill Sans MT"/>
              <a:ea typeface="Gill Sans MT"/>
              <a:cs typeface="Gill Sans MT"/>
              <a:sym typeface="Gill Sans MT"/>
            </a:endParaRPr>
          </a:p>
        </p:txBody>
      </p:sp>
      <p:sp>
        <p:nvSpPr>
          <p:cNvPr id="8" name="TextBox 7">
            <a:extLst>
              <a:ext uri="{FF2B5EF4-FFF2-40B4-BE49-F238E27FC236}">
                <a16:creationId xmlns:a16="http://schemas.microsoft.com/office/drawing/2014/main" id="{EE0CC768-E664-467C-9B2A-523AAEFF3050}"/>
              </a:ext>
            </a:extLst>
          </p:cNvPr>
          <p:cNvSpPr txBox="1"/>
          <p:nvPr/>
        </p:nvSpPr>
        <p:spPr>
          <a:xfrm>
            <a:off x="10188049" y="5060231"/>
            <a:ext cx="187326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cs typeface="Calibri"/>
              </a:rPr>
              <a:t>BTT https://app.memria.org/stories/public-story-view/aff594ba95384894bdcd37aa69701193/</a:t>
            </a:r>
          </a:p>
        </p:txBody>
      </p:sp>
      <p:pic>
        <p:nvPicPr>
          <p:cNvPr id="10" name="Picture 9">
            <a:extLst>
              <a:ext uri="{FF2B5EF4-FFF2-40B4-BE49-F238E27FC236}">
                <a16:creationId xmlns:a16="http://schemas.microsoft.com/office/drawing/2014/main" id="{8889EDFF-19D3-4D39-9ED6-2ED92CF6391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76285" y="0"/>
            <a:ext cx="7039430" cy="6858000"/>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B841800A-F3DC-4DF3-BE43-5A407E150A64}"/>
                  </a:ext>
                  <a:ext uri="{C183D7F6-B498-43B3-948B-1728B52AA6E4}">
                    <adec:decorative xmlns:adec="http://schemas.microsoft.com/office/drawing/2017/decorative" val="1"/>
                  </a:ext>
                </a:extLst>
              </p14:cNvPr>
              <p14:cNvContentPartPr/>
              <p14:nvPr/>
            </p14:nvContentPartPr>
            <p14:xfrm>
              <a:off x="2653894" y="1078265"/>
              <a:ext cx="2393640" cy="2582640"/>
            </p14:xfrm>
          </p:contentPart>
        </mc:Choice>
        <mc:Fallback>
          <p:pic>
            <p:nvPicPr>
              <p:cNvPr id="3" name="Ink 2">
                <a:extLst>
                  <a:ext uri="{FF2B5EF4-FFF2-40B4-BE49-F238E27FC236}">
                    <a16:creationId xmlns:a16="http://schemas.microsoft.com/office/drawing/2014/main" id="{B841800A-F3DC-4DF3-BE43-5A407E150A64}"/>
                  </a:ext>
                  <a:ext uri="{C183D7F6-B498-43B3-948B-1728B52AA6E4}">
                    <adec:decorative xmlns:adec="http://schemas.microsoft.com/office/drawing/2017/decorative" val="1"/>
                  </a:ext>
                </a:extLst>
              </p:cNvPr>
              <p:cNvPicPr/>
              <p:nvPr/>
            </p:nvPicPr>
            <p:blipFill>
              <a:blip r:embed="rId6"/>
              <a:stretch>
                <a:fillRect/>
              </a:stretch>
            </p:blipFill>
            <p:spPr>
              <a:xfrm>
                <a:off x="2617894" y="1006265"/>
                <a:ext cx="2465280" cy="2726280"/>
              </a:xfrm>
              <a:prstGeom prst="rect">
                <a:avLst/>
              </a:prstGeom>
            </p:spPr>
          </p:pic>
        </mc:Fallback>
      </mc:AlternateContent>
    </p:spTree>
    <p:extLst>
      <p:ext uri="{BB962C8B-B14F-4D97-AF65-F5344CB8AC3E}">
        <p14:creationId xmlns:p14="http://schemas.microsoft.com/office/powerpoint/2010/main" val="1725574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7B63810-D7F7-48D5-B994-5A0D74D025E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786236"/>
              </p:ext>
            </p:extLst>
          </p:nvPr>
        </p:nvGraphicFramePr>
        <p:xfrm>
          <a:off x="-1013433" y="0"/>
          <a:ext cx="14161542"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4" name="Slide Number Placeholder 2"/>
          <p:cNvSpPr txBox="1">
            <a:spLocks noGrp="1"/>
          </p:cNvSpPr>
          <p:nvPr>
            <p:ph type="sldNum" sz="quarter" idx="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100" b="0" i="0" u="none" strike="noStrike" kern="1200" cap="none" spc="0" normalizeH="0" baseline="0" noProof="0">
                <a:ln>
                  <a:noFill/>
                </a:ln>
                <a:solidFill>
                  <a:srgbClr val="FFFFFF"/>
                </a:solidFill>
                <a:effectLst/>
                <a:uLnTx/>
                <a:uFillTx/>
                <a:latin typeface="Calibri"/>
                <a:cs typeface="Calibri"/>
                <a:sym typeface="Gill Sans MT"/>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100" b="0" i="0" u="none" strike="noStrike" kern="1200" cap="none" spc="0" normalizeH="0" baseline="0" noProof="0" dirty="0">
              <a:ln>
                <a:noFill/>
              </a:ln>
              <a:solidFill>
                <a:srgbClr val="FFFFFF"/>
              </a:solidFill>
              <a:effectLst/>
              <a:uLnTx/>
              <a:uFillTx/>
              <a:latin typeface="Calibri"/>
              <a:cs typeface="Calibri"/>
              <a:sym typeface="Gill Sans MT"/>
            </a:endParaRPr>
          </a:p>
        </p:txBody>
      </p:sp>
      <p:pic>
        <p:nvPicPr>
          <p:cNvPr id="3" name="Picture 2" descr="A picture containing sky, earphone, electronics&#10;&#10;Description automatically generated">
            <a:extLst>
              <a:ext uri="{FF2B5EF4-FFF2-40B4-BE49-F238E27FC236}">
                <a16:creationId xmlns:a16="http://schemas.microsoft.com/office/drawing/2014/main" id="{91777DAE-9A21-42E6-9C41-AEF0E877116C}"/>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4880932" y="1821751"/>
            <a:ext cx="2430136" cy="2430136"/>
          </a:xfrm>
          <a:prstGeom prst="rect">
            <a:avLst/>
          </a:prstGeom>
        </p:spPr>
      </p:pic>
      <p:sp>
        <p:nvSpPr>
          <p:cNvPr id="4" name="TextBox 3">
            <a:extLst>
              <a:ext uri="{FF2B5EF4-FFF2-40B4-BE49-F238E27FC236}">
                <a16:creationId xmlns:a16="http://schemas.microsoft.com/office/drawing/2014/main" id="{4F90A0CD-3332-4BDD-B52A-2BE05FADAA15}"/>
              </a:ext>
            </a:extLst>
          </p:cNvPr>
          <p:cNvSpPr txBox="1"/>
          <p:nvPr/>
        </p:nvSpPr>
        <p:spPr>
          <a:xfrm>
            <a:off x="3459295" y="10879157"/>
            <a:ext cx="19453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Gill Sans MT"/>
                <a:cs typeface="Calibri"/>
                <a:sym typeface="Gill Sans MT"/>
                <a:hlinkClick r:id="rId9" tooltip="https://paraxo.blogspot.com/2018/"/>
              </a:rPr>
              <a:t>This Photo</a:t>
            </a:r>
            <a:r>
              <a:rPr kumimoji="0" lang="en-US" sz="900" b="0" i="0" u="none" strike="noStrike" kern="0" cap="none" spc="0" normalizeH="0" baseline="0" noProof="0" dirty="0">
                <a:ln>
                  <a:noFill/>
                </a:ln>
                <a:solidFill>
                  <a:srgbClr val="000000"/>
                </a:solidFill>
                <a:effectLst/>
                <a:uLnTx/>
                <a:uFillTx/>
                <a:latin typeface="Gill Sans MT"/>
                <a:cs typeface="Calibri"/>
                <a:sym typeface="Gill Sans MT"/>
              </a:rPr>
              <a:t> by Unknown Author is licensed under </a:t>
            </a:r>
            <a:r>
              <a:rPr kumimoji="0" lang="en-US" sz="900" b="0" i="0" u="none" strike="noStrike" kern="0" cap="none" spc="0" normalizeH="0" baseline="0" noProof="0" dirty="0">
                <a:ln>
                  <a:noFill/>
                </a:ln>
                <a:solidFill>
                  <a:srgbClr val="000000"/>
                </a:solidFill>
                <a:effectLst/>
                <a:uLnTx/>
                <a:uFillTx/>
                <a:latin typeface="Gill Sans MT"/>
                <a:cs typeface="Calibri"/>
                <a:sym typeface="Gill Sans MT"/>
                <a:hlinkClick r:id="rId10" tooltip="https://creativecommons.org/licenses/by-nc-sa/3.0/"/>
              </a:rPr>
              <a:t>CC BY-SA-NC</a:t>
            </a:r>
            <a:endParaRPr kumimoji="0" lang="en-US" sz="900" b="0" i="0" u="none" strike="noStrike" kern="0" cap="none" spc="0" normalizeH="0" baseline="0" noProof="0" dirty="0">
              <a:ln>
                <a:noFill/>
              </a:ln>
              <a:solidFill>
                <a:srgbClr val="000000"/>
              </a:solidFill>
              <a:effectLst/>
              <a:uLnTx/>
              <a:uFillTx/>
              <a:latin typeface="Gill Sans MT"/>
              <a:cs typeface="Calibri"/>
              <a:sym typeface="Gill Sans MT"/>
            </a:endParaRPr>
          </a:p>
        </p:txBody>
      </p:sp>
      <p:sp>
        <p:nvSpPr>
          <p:cNvPr id="2" name="Title 1">
            <a:extLst>
              <a:ext uri="{FF2B5EF4-FFF2-40B4-BE49-F238E27FC236}">
                <a16:creationId xmlns:a16="http://schemas.microsoft.com/office/drawing/2014/main" id="{7944881A-45D1-4197-B657-5D51F3E3714D}"/>
              </a:ext>
            </a:extLst>
          </p:cNvPr>
          <p:cNvSpPr>
            <a:spLocks noGrp="1"/>
          </p:cNvSpPr>
          <p:nvPr>
            <p:ph type="title"/>
          </p:nvPr>
        </p:nvSpPr>
        <p:spPr>
          <a:xfrm>
            <a:off x="2231135" y="-1188721"/>
            <a:ext cx="7729730" cy="1188721"/>
          </a:xfrm>
        </p:spPr>
        <p:txBody>
          <a:bodyPr lIns="182879" tIns="182879" rIns="182879" bIns="182879" anchor="b">
            <a:normAutofit/>
          </a:bodyPr>
          <a:lstStyle/>
          <a:p>
            <a:r>
              <a:rPr lang="en-US" dirty="0"/>
              <a:t>podcast</a:t>
            </a:r>
          </a:p>
        </p:txBody>
      </p:sp>
    </p:spTree>
    <p:extLst>
      <p:ext uri="{BB962C8B-B14F-4D97-AF65-F5344CB8AC3E}">
        <p14:creationId xmlns:p14="http://schemas.microsoft.com/office/powerpoint/2010/main" val="1627566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itle 1"/>
          <p:cNvSpPr txBox="1">
            <a:spLocks noGrp="1"/>
          </p:cNvSpPr>
          <p:nvPr>
            <p:ph type="title"/>
          </p:nvPr>
        </p:nvSpPr>
        <p:spPr>
          <a:prstGeom prst="rect">
            <a:avLst/>
          </a:prstGeom>
          <a:solidFill>
            <a:srgbClr val="A1B0A9"/>
          </a:solidFill>
        </p:spPr>
        <p:txBody>
          <a:bodyPr/>
          <a:lstStyle/>
          <a:p>
            <a:r>
              <a:rPr dirty="0">
                <a:solidFill>
                  <a:schemeClr val="bg1"/>
                </a:solidFill>
              </a:rPr>
              <a:t>The Numbers Today</a:t>
            </a:r>
          </a:p>
        </p:txBody>
      </p:sp>
      <p:sp>
        <p:nvSpPr>
          <p:cNvPr id="114" name="Slide Number Placeholder 3"/>
          <p:cNvSpPr txBox="1">
            <a:spLocks noGrp="1"/>
          </p:cNvSpPr>
          <p:nvPr>
            <p:ph type="sldNum" sz="quarter" idx="2"/>
          </p:nvPr>
        </p:nvSpPr>
        <p:spPr>
          <a:xfrm>
            <a:off x="11203876" y="6474622"/>
            <a:ext cx="258633" cy="201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a:lnSpc>
                <a:spcPct val="90000"/>
              </a:lnSpc>
              <a:spcBef>
                <a:spcPts val="600"/>
              </a:spcBef>
            </a:lvl1pPr>
          </a:lstStyle>
          <a:p>
            <a:pPr marL="0" marR="0" lvl="0" indent="0" algn="ctr" defTabSz="457200" rtl="0" eaLnBrk="1" fontAlgn="auto" latinLnBrk="0" hangingPunct="0">
              <a:lnSpc>
                <a:spcPct val="90000"/>
              </a:lnSpc>
              <a:spcBef>
                <a:spcPts val="60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90000"/>
                </a:lnSpc>
                <a:spcBef>
                  <a:spcPts val="600"/>
                </a:spcBef>
                <a:spcAft>
                  <a:spcPts val="0"/>
                </a:spcAft>
                <a:buClrTx/>
                <a:buSzTx/>
                <a:buFontTx/>
                <a:buNone/>
                <a:tabLst/>
                <a:defRPr/>
              </a:pPr>
              <a:t>15</a:t>
            </a:fld>
            <a:endParaRPr kumimoji="0" sz="1100" b="0" i="0" u="none" strike="noStrike" kern="0" cap="none" spc="0" normalizeH="0" baseline="0" noProof="0" dirty="0">
              <a:ln>
                <a:noFill/>
              </a:ln>
              <a:solidFill>
                <a:srgbClr val="FFFFFF"/>
              </a:solidFill>
              <a:effectLst/>
              <a:uLnTx/>
              <a:uFillTx/>
              <a:latin typeface="Gill Sans MT"/>
              <a:cs typeface="Calibri"/>
              <a:sym typeface="Gill Sans MT"/>
            </a:endParaRPr>
          </a:p>
        </p:txBody>
      </p:sp>
      <p:sp>
        <p:nvSpPr>
          <p:cNvPr id="115" name="Square">
            <a:extLst>
              <a:ext uri="{C183D7F6-B498-43B3-948B-1728B52AA6E4}">
                <adec:decorative xmlns:adec="http://schemas.microsoft.com/office/drawing/2017/decorative" val="1"/>
              </a:ext>
            </a:extLst>
          </p:cNvPr>
          <p:cNvSpPr/>
          <p:nvPr/>
        </p:nvSpPr>
        <p:spPr>
          <a:xfrm>
            <a:off x="541736" y="2599981"/>
            <a:ext cx="790330" cy="133196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dirty="0">
              <a:ln>
                <a:noFill/>
              </a:ln>
              <a:solidFill>
                <a:srgbClr val="262626"/>
              </a:solidFill>
              <a:effectLst/>
              <a:uLnTx/>
              <a:uFillTx/>
              <a:latin typeface="Gill Sans MT"/>
              <a:cs typeface="Calibri"/>
              <a:sym typeface="Gill Sans MT"/>
            </a:endParaRPr>
          </a:p>
        </p:txBody>
      </p:sp>
      <p:sp>
        <p:nvSpPr>
          <p:cNvPr id="116" name="Two years of planning; three months since website released"/>
          <p:cNvSpPr txBox="1"/>
          <p:nvPr/>
        </p:nvSpPr>
        <p:spPr>
          <a:xfrm>
            <a:off x="58756" y="4382546"/>
            <a:ext cx="1873056" cy="249298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488950">
              <a:lnSpc>
                <a:spcPct val="90000"/>
              </a:lnSpc>
              <a:spcBef>
                <a:spcPts val="400"/>
              </a:spcBef>
              <a:defRPr sz="1100">
                <a:solidFill>
                  <a:srgbClr val="262626"/>
                </a:solidFill>
              </a:defRPr>
            </a:lvl1pPr>
          </a:lstStyle>
          <a:p>
            <a:pPr lvl="0" hangingPunct="0">
              <a:defRPr/>
            </a:pPr>
            <a:r>
              <a:rPr kumimoji="0" lang="en-US" sz="1800" b="0" i="0" u="none" strike="noStrike" kern="0" cap="none" spc="0" normalizeH="0" baseline="0" noProof="0" dirty="0">
                <a:ln>
                  <a:noFill/>
                </a:ln>
                <a:solidFill>
                  <a:srgbClr val="627ABC"/>
                </a:solidFill>
                <a:effectLst/>
                <a:uLnTx/>
                <a:uFillTx/>
                <a:latin typeface="Gill Sans MT"/>
                <a:cs typeface="Calibri"/>
                <a:sym typeface="Gill Sans MT"/>
              </a:rPr>
              <a:t>4 2018 focus groups with 31 participants created the categories, </a:t>
            </a:r>
            <a:br>
              <a:rPr kumimoji="0" lang="en-US" sz="1800" b="0" i="0" u="none" strike="noStrike" kern="0" cap="none" spc="0" normalizeH="0" baseline="0" noProof="0" dirty="0">
                <a:ln>
                  <a:noFill/>
                </a:ln>
                <a:solidFill>
                  <a:srgbClr val="627ABC"/>
                </a:solidFill>
                <a:effectLst/>
                <a:uLnTx/>
                <a:uFillTx/>
                <a:latin typeface="Gill Sans MT"/>
                <a:cs typeface="Calibri"/>
                <a:sym typeface="Gill Sans MT"/>
              </a:rPr>
            </a:br>
            <a:r>
              <a:rPr kumimoji="0" lang="en-US" sz="1800" b="0" i="0" u="none" strike="noStrike" kern="0" cap="none" spc="0" normalizeH="0" baseline="0" noProof="0" dirty="0">
                <a:ln>
                  <a:noFill/>
                </a:ln>
                <a:solidFill>
                  <a:srgbClr val="627ABC"/>
                </a:solidFill>
                <a:effectLst/>
                <a:uLnTx/>
                <a:uFillTx/>
                <a:latin typeface="Gill Sans MT"/>
                <a:cs typeface="Calibri"/>
                <a:sym typeface="Gill Sans MT"/>
              </a:rPr>
              <a:t>150 names of storytellers in initial worksheet,</a:t>
            </a:r>
            <a:r>
              <a:rPr kumimoji="0" sz="1800" b="0" i="0" u="none" strike="noStrike" kern="0" cap="none" spc="0" normalizeH="0" baseline="0" noProof="0" dirty="0">
                <a:ln>
                  <a:noFill/>
                </a:ln>
                <a:solidFill>
                  <a:srgbClr val="627ABC"/>
                </a:solidFill>
                <a:effectLst/>
                <a:uLnTx/>
                <a:uFillTx/>
                <a:latin typeface="Gill Sans MT"/>
                <a:cs typeface="Calibri"/>
                <a:sym typeface="Gill Sans MT"/>
              </a:rPr>
              <a:t> </a:t>
            </a:r>
            <a:br>
              <a:rPr kumimoji="0" lang="en-US" sz="1800" b="0" i="0" u="none" strike="noStrike" kern="0" cap="none" spc="0" normalizeH="0" baseline="0" noProof="0" dirty="0">
                <a:ln>
                  <a:noFill/>
                </a:ln>
                <a:solidFill>
                  <a:srgbClr val="627ABC"/>
                </a:solidFill>
                <a:effectLst/>
                <a:uLnTx/>
                <a:uFillTx/>
                <a:latin typeface="Gill Sans MT"/>
                <a:cs typeface="Calibri"/>
                <a:sym typeface="Gill Sans MT"/>
              </a:rPr>
            </a:br>
            <a:r>
              <a:rPr kumimoji="0" lang="en-US" sz="1800" b="0" i="0" u="none" strike="noStrike" kern="0" cap="none" spc="0" normalizeH="0" baseline="0" noProof="0" dirty="0">
                <a:ln>
                  <a:noFill/>
                </a:ln>
                <a:solidFill>
                  <a:srgbClr val="627ABC"/>
                </a:solidFill>
                <a:effectLst/>
                <a:uLnTx/>
                <a:uFillTx/>
                <a:latin typeface="Gill Sans MT"/>
                <a:cs typeface="Calibri"/>
                <a:sym typeface="Gill Sans MT"/>
              </a:rPr>
              <a:t>3/4 stories </a:t>
            </a:r>
            <a:r>
              <a:rPr lang="en-US" sz="1800" kern="0" dirty="0">
                <a:solidFill>
                  <a:srgbClr val="627ABC"/>
                </a:solidFill>
                <a:latin typeface="Gill Sans MT"/>
                <a:sym typeface="Gill Sans MT"/>
              </a:rPr>
              <a:t>collected pre-pandemic</a:t>
            </a:r>
            <a:endParaRPr kumimoji="0" sz="1600" b="0" i="0" u="none" strike="noStrike" kern="0" cap="none" spc="0" normalizeH="0" baseline="0" noProof="0" dirty="0">
              <a:ln>
                <a:noFill/>
              </a:ln>
              <a:solidFill>
                <a:srgbClr val="627ABC"/>
              </a:solidFill>
              <a:effectLst/>
              <a:uLnTx/>
              <a:uFillTx/>
              <a:latin typeface="Gill Sans MT"/>
              <a:cs typeface="Calibri"/>
              <a:sym typeface="Gill Sans MT"/>
            </a:endParaRPr>
          </a:p>
        </p:txBody>
      </p:sp>
      <p:sp>
        <p:nvSpPr>
          <p:cNvPr id="117" name="Square">
            <a:extLst>
              <a:ext uri="{C183D7F6-B498-43B3-948B-1728B52AA6E4}">
                <adec:decorative xmlns:adec="http://schemas.microsoft.com/office/drawing/2017/decorative" val="1"/>
              </a:ext>
            </a:extLst>
          </p:cNvPr>
          <p:cNvSpPr/>
          <p:nvPr/>
        </p:nvSpPr>
        <p:spPr>
          <a:xfrm>
            <a:off x="2605375" y="2599981"/>
            <a:ext cx="790331" cy="1331969"/>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dirty="0">
              <a:ln>
                <a:noFill/>
              </a:ln>
              <a:solidFill>
                <a:srgbClr val="262626"/>
              </a:solidFill>
              <a:effectLst/>
              <a:uLnTx/>
              <a:uFillTx/>
              <a:latin typeface="Gill Sans MT"/>
              <a:cs typeface="Calibri"/>
              <a:sym typeface="Gill Sans MT"/>
            </a:endParaRPr>
          </a:p>
        </p:txBody>
      </p:sp>
      <p:sp>
        <p:nvSpPr>
          <p:cNvPr id="118" name="682 people have listened to stories (update)"/>
          <p:cNvSpPr txBox="1"/>
          <p:nvPr/>
        </p:nvSpPr>
        <p:spPr>
          <a:xfrm>
            <a:off x="2122396" y="4382546"/>
            <a:ext cx="1756290" cy="17450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488950">
              <a:lnSpc>
                <a:spcPct val="90000"/>
              </a:lnSpc>
              <a:spcBef>
                <a:spcPts val="400"/>
              </a:spcBef>
              <a:defRPr sz="1100">
                <a:solidFill>
                  <a:srgbClr val="262626"/>
                </a:solidFill>
              </a:defRPr>
            </a:lvl1pPr>
          </a:lstStyle>
          <a:p>
            <a:pPr marL="0" marR="0" lvl="0" indent="0" algn="ctr" defTabSz="488950" rtl="0" eaLnBrk="1" fontAlgn="auto" latinLnBrk="0" hangingPunct="0">
              <a:lnSpc>
                <a:spcPct val="90000"/>
              </a:lnSpc>
              <a:spcBef>
                <a:spcPts val="400"/>
              </a:spcBef>
              <a:spcAft>
                <a:spcPts val="0"/>
              </a:spcAft>
              <a:buClrTx/>
              <a:buSzTx/>
              <a:buFontTx/>
              <a:buNone/>
              <a:tabLst/>
              <a:defRPr/>
            </a:pPr>
            <a: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t>&gt;3,000 </a:t>
            </a:r>
            <a:r>
              <a:rPr kumimoji="0" sz="1800" b="0" i="0" u="none" strike="noStrike" kern="0" cap="none" spc="0" normalizeH="0" baseline="0" noProof="0" dirty="0">
                <a:ln>
                  <a:noFill/>
                </a:ln>
                <a:solidFill>
                  <a:srgbClr val="F69200"/>
                </a:solidFill>
                <a:effectLst/>
                <a:uLnTx/>
                <a:uFillTx/>
                <a:latin typeface="Gill Sans MT"/>
                <a:cs typeface="Calibri"/>
                <a:sym typeface="Gill Sans MT"/>
              </a:rPr>
              <a:t>people have </a:t>
            </a:r>
            <a: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t>gone to the website,</a:t>
            </a:r>
            <a:b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br>
            <a: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t>388 follow the Facebook page, </a:t>
            </a:r>
            <a:b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br>
            <a:r>
              <a:rPr kumimoji="0" lang="en-US" sz="1800" b="0" i="0" u="none" strike="noStrike" kern="0" cap="none" spc="0" normalizeH="0" baseline="0" noProof="0" dirty="0">
                <a:ln>
                  <a:noFill/>
                </a:ln>
                <a:solidFill>
                  <a:srgbClr val="F69200"/>
                </a:solidFill>
                <a:effectLst/>
                <a:uLnTx/>
                <a:uFillTx/>
                <a:latin typeface="Gill Sans MT"/>
                <a:cs typeface="Calibri"/>
                <a:sym typeface="Gill Sans MT"/>
              </a:rPr>
              <a:t>&gt;275 in storyteller worksheet</a:t>
            </a:r>
            <a:endParaRPr kumimoji="0" sz="1800" b="0" i="0" u="none" strike="noStrike" kern="0" cap="none" spc="0" normalizeH="0" baseline="0" noProof="0" dirty="0">
              <a:ln>
                <a:noFill/>
              </a:ln>
              <a:solidFill>
                <a:srgbClr val="F69200"/>
              </a:solidFill>
              <a:effectLst/>
              <a:uLnTx/>
              <a:uFillTx/>
              <a:latin typeface="Gill Sans MT"/>
              <a:cs typeface="Calibri"/>
              <a:sym typeface="Gill Sans MT"/>
            </a:endParaRPr>
          </a:p>
        </p:txBody>
      </p:sp>
      <p:sp>
        <p:nvSpPr>
          <p:cNvPr id="119" name="Square">
            <a:extLst>
              <a:ext uri="{C183D7F6-B498-43B3-948B-1728B52AA6E4}">
                <adec:decorative xmlns:adec="http://schemas.microsoft.com/office/drawing/2017/decorative" val="1"/>
              </a:ext>
            </a:extLst>
          </p:cNvPr>
          <p:cNvSpPr/>
          <p:nvPr/>
        </p:nvSpPr>
        <p:spPr>
          <a:xfrm>
            <a:off x="4669015" y="2599981"/>
            <a:ext cx="790331" cy="1331969"/>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dirty="0">
              <a:ln>
                <a:noFill/>
              </a:ln>
              <a:solidFill>
                <a:srgbClr val="262626"/>
              </a:solidFill>
              <a:effectLst/>
              <a:uLnTx/>
              <a:uFillTx/>
              <a:latin typeface="Gill Sans MT"/>
              <a:cs typeface="Calibri"/>
              <a:sym typeface="Gill Sans MT"/>
            </a:endParaRPr>
          </a:p>
        </p:txBody>
      </p:sp>
      <p:sp>
        <p:nvSpPr>
          <p:cNvPr id="120" name="103 stories in the eight categories, once, twice, or three times (update)"/>
          <p:cNvSpPr txBox="1"/>
          <p:nvPr/>
        </p:nvSpPr>
        <p:spPr>
          <a:xfrm>
            <a:off x="4186034" y="4382546"/>
            <a:ext cx="1756290" cy="19943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488950">
              <a:lnSpc>
                <a:spcPct val="90000"/>
              </a:lnSpc>
              <a:spcBef>
                <a:spcPts val="400"/>
              </a:spcBef>
              <a:defRPr sz="1100">
                <a:solidFill>
                  <a:srgbClr val="262626"/>
                </a:solidFill>
              </a:defRPr>
            </a:lvl1pPr>
          </a:lstStyle>
          <a:p>
            <a:pPr marL="0" marR="0" lvl="0" indent="0" algn="ctr" defTabSz="488950" rtl="0" eaLnBrk="1" fontAlgn="auto" latinLnBrk="0" hangingPunct="0">
              <a:lnSpc>
                <a:spcPct val="90000"/>
              </a:lnSpc>
              <a:spcBef>
                <a:spcPts val="400"/>
              </a:spcBef>
              <a:spcAft>
                <a:spcPts val="0"/>
              </a:spcAft>
              <a:buClrTx/>
              <a:buSzTx/>
              <a:buFontTx/>
              <a:buNone/>
              <a:tabLst/>
              <a:defRPr/>
            </a:pPr>
            <a:r>
              <a:rPr kumimoji="0" lang="en-US" sz="2400" b="0" i="0" u="none" strike="noStrike" kern="0" cap="none" spc="0" normalizeH="0" baseline="0" noProof="0" dirty="0">
                <a:ln>
                  <a:noFill/>
                </a:ln>
                <a:solidFill>
                  <a:srgbClr val="000000">
                    <a:lumMod val="50000"/>
                    <a:lumOff val="50000"/>
                  </a:srgbClr>
                </a:solidFill>
                <a:effectLst/>
                <a:uLnTx/>
                <a:uFillTx/>
                <a:latin typeface="Gill Sans MT"/>
                <a:cs typeface="Calibri"/>
                <a:sym typeface="Gill Sans MT"/>
              </a:rPr>
              <a:t>180+ </a:t>
            </a:r>
            <a:r>
              <a:rPr kumimoji="0" sz="2400" b="0" i="0" u="none" strike="noStrike" kern="0" cap="none" spc="0" normalizeH="0" baseline="0" noProof="0" dirty="0">
                <a:ln>
                  <a:noFill/>
                </a:ln>
                <a:solidFill>
                  <a:srgbClr val="000000">
                    <a:lumMod val="50000"/>
                    <a:lumOff val="50000"/>
                  </a:srgbClr>
                </a:solidFill>
                <a:effectLst/>
                <a:uLnTx/>
                <a:uFillTx/>
                <a:latin typeface="Gill Sans MT"/>
                <a:cs typeface="Calibri"/>
                <a:sym typeface="Gill Sans MT"/>
              </a:rPr>
              <a:t>stories in the eight categories,</a:t>
            </a:r>
            <a:r>
              <a:rPr kumimoji="0" lang="en-US" sz="2400" b="0" i="0" u="none" strike="noStrike" kern="0" cap="none" spc="0" normalizeH="0" baseline="0" noProof="0" dirty="0">
                <a:ln>
                  <a:noFill/>
                </a:ln>
                <a:solidFill>
                  <a:srgbClr val="000000">
                    <a:lumMod val="50000"/>
                    <a:lumOff val="50000"/>
                  </a:srgbClr>
                </a:solidFill>
                <a:effectLst/>
                <a:uLnTx/>
                <a:uFillTx/>
                <a:latin typeface="Gill Sans MT"/>
                <a:cs typeface="Calibri"/>
                <a:sym typeface="Gill Sans MT"/>
              </a:rPr>
              <a:t> posted</a:t>
            </a:r>
            <a:r>
              <a:rPr kumimoji="0" sz="2400" b="0" i="0" u="none" strike="noStrike" kern="0" cap="none" spc="0" normalizeH="0" baseline="0" noProof="0" dirty="0">
                <a:ln>
                  <a:noFill/>
                </a:ln>
                <a:solidFill>
                  <a:srgbClr val="000000">
                    <a:lumMod val="50000"/>
                    <a:lumOff val="50000"/>
                  </a:srgbClr>
                </a:solidFill>
                <a:effectLst/>
                <a:uLnTx/>
                <a:uFillTx/>
                <a:latin typeface="Gill Sans MT"/>
                <a:cs typeface="Calibri"/>
                <a:sym typeface="Gill Sans MT"/>
              </a:rPr>
              <a:t> once, twice, or three times</a:t>
            </a:r>
          </a:p>
        </p:txBody>
      </p:sp>
      <p:sp>
        <p:nvSpPr>
          <p:cNvPr id="121" name="Square">
            <a:extLst>
              <a:ext uri="{C183D7F6-B498-43B3-948B-1728B52AA6E4}">
                <adec:decorative xmlns:adec="http://schemas.microsoft.com/office/drawing/2017/decorative" val="1"/>
              </a:ext>
            </a:extLst>
          </p:cNvPr>
          <p:cNvSpPr/>
          <p:nvPr/>
        </p:nvSpPr>
        <p:spPr>
          <a:xfrm>
            <a:off x="6732654" y="2599981"/>
            <a:ext cx="790331" cy="1331969"/>
          </a:xfrm>
          <a:prstGeom prst="rect">
            <a:avLst/>
          </a:prstGeom>
          <a:blipFill rotWithShape="1">
            <a:blip r:embed="rId5"/>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dirty="0">
              <a:ln>
                <a:noFill/>
              </a:ln>
              <a:solidFill>
                <a:srgbClr val="262626"/>
              </a:solidFill>
              <a:effectLst/>
              <a:uLnTx/>
              <a:uFillTx/>
              <a:latin typeface="Gill Sans MT"/>
              <a:cs typeface="Calibri"/>
              <a:sym typeface="Gill Sans MT"/>
            </a:endParaRPr>
          </a:p>
        </p:txBody>
      </p:sp>
      <p:sp>
        <p:nvSpPr>
          <p:cNvPr id="122" name="Half used computers, half mobile"/>
          <p:cNvSpPr txBox="1"/>
          <p:nvPr/>
        </p:nvSpPr>
        <p:spPr>
          <a:xfrm>
            <a:off x="6249674" y="4382546"/>
            <a:ext cx="1756290" cy="17450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488950">
              <a:lnSpc>
                <a:spcPct val="90000"/>
              </a:lnSpc>
              <a:spcBef>
                <a:spcPts val="400"/>
              </a:spcBef>
              <a:defRPr sz="1100">
                <a:solidFill>
                  <a:srgbClr val="262626"/>
                </a:solidFill>
              </a:defRPr>
            </a:lvl1pPr>
          </a:lstStyle>
          <a:p>
            <a:pPr marL="0" marR="0" lvl="0" indent="0" algn="ctr" defTabSz="488950" rtl="0" eaLnBrk="1" fontAlgn="auto" latinLnBrk="0" hangingPunct="0">
              <a:lnSpc>
                <a:spcPct val="90000"/>
              </a:lnSpc>
              <a:spcBef>
                <a:spcPts val="400"/>
              </a:spcBef>
              <a:spcAft>
                <a:spcPts val="0"/>
              </a:spcAft>
              <a:buClrTx/>
              <a:buSzTx/>
              <a:buFontTx/>
              <a:buNone/>
              <a:tabLst/>
              <a:defRPr/>
            </a:pPr>
            <a:r>
              <a:rPr kumimoji="0" lang="en-US" sz="1800" b="0" i="0" u="none" strike="noStrike" kern="0" cap="none" spc="0" normalizeH="0" baseline="0" noProof="0" dirty="0">
                <a:ln>
                  <a:noFill/>
                </a:ln>
                <a:solidFill>
                  <a:srgbClr val="002060"/>
                </a:solidFill>
                <a:effectLst/>
                <a:uLnTx/>
                <a:uFillTx/>
                <a:latin typeface="Gill Sans MT"/>
                <a:cs typeface="Calibri"/>
                <a:sym typeface="Gill Sans MT"/>
              </a:rPr>
              <a:t>Changed to more </a:t>
            </a:r>
            <a:r>
              <a:rPr kumimoji="0" sz="1800" b="0" i="0" u="none" strike="noStrike" kern="0" cap="none" spc="0" normalizeH="0" baseline="0" noProof="0" dirty="0">
                <a:ln>
                  <a:noFill/>
                </a:ln>
                <a:solidFill>
                  <a:srgbClr val="002060"/>
                </a:solidFill>
                <a:effectLst/>
                <a:uLnTx/>
                <a:uFillTx/>
                <a:latin typeface="Gill Sans MT"/>
                <a:cs typeface="Calibri"/>
                <a:sym typeface="Gill Sans MT"/>
              </a:rPr>
              <a:t>computers</a:t>
            </a:r>
            <a:r>
              <a:rPr kumimoji="0" lang="en-US" sz="1800" b="0" i="0" u="none" strike="noStrike" kern="0" cap="none" spc="0" normalizeH="0" baseline="0" noProof="0" dirty="0">
                <a:ln>
                  <a:noFill/>
                </a:ln>
                <a:solidFill>
                  <a:srgbClr val="002060"/>
                </a:solidFill>
                <a:effectLst/>
                <a:uLnTx/>
                <a:uFillTx/>
                <a:latin typeface="Gill Sans MT"/>
                <a:cs typeface="Calibri"/>
                <a:sym typeface="Gill Sans MT"/>
              </a:rPr>
              <a:t> than mobile devices in the pandemic, maybe because more librarians are aware</a:t>
            </a:r>
            <a:endParaRPr kumimoji="0" sz="1800" b="0" i="0" u="none" strike="noStrike" kern="0" cap="none" spc="0" normalizeH="0" baseline="0" noProof="0" dirty="0">
              <a:ln>
                <a:noFill/>
              </a:ln>
              <a:solidFill>
                <a:srgbClr val="002060"/>
              </a:solidFill>
              <a:effectLst/>
              <a:uLnTx/>
              <a:uFillTx/>
              <a:latin typeface="Gill Sans MT"/>
              <a:cs typeface="Calibri"/>
              <a:sym typeface="Gill Sans MT"/>
            </a:endParaRPr>
          </a:p>
        </p:txBody>
      </p:sp>
      <p:sp>
        <p:nvSpPr>
          <p:cNvPr id="123" name="Square">
            <a:extLst>
              <a:ext uri="{C183D7F6-B498-43B3-948B-1728B52AA6E4}">
                <adec:decorative xmlns:adec="http://schemas.microsoft.com/office/drawing/2017/decorative" val="1"/>
              </a:ext>
            </a:extLst>
          </p:cNvPr>
          <p:cNvSpPr/>
          <p:nvPr/>
        </p:nvSpPr>
        <p:spPr>
          <a:xfrm>
            <a:off x="8796293" y="2599981"/>
            <a:ext cx="790331" cy="1331969"/>
          </a:xfrm>
          <a:prstGeom prst="rect">
            <a:avLst/>
          </a:prstGeom>
          <a:blipFill rotWithShape="1">
            <a:blip r:embed="rId6"/>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dirty="0">
              <a:ln>
                <a:noFill/>
              </a:ln>
              <a:solidFill>
                <a:srgbClr val="262626"/>
              </a:solidFill>
              <a:effectLst/>
              <a:uLnTx/>
              <a:uFillTx/>
              <a:latin typeface="Gill Sans MT"/>
              <a:cs typeface="Calibri"/>
              <a:sym typeface="Gill Sans MT"/>
            </a:endParaRPr>
          </a:p>
        </p:txBody>
      </p:sp>
      <p:sp>
        <p:nvSpPr>
          <p:cNvPr id="124" name="Almost all came directly to myadirondckstory.org, but some came from the library’s website, Facebook, Google, or other ways"/>
          <p:cNvSpPr txBox="1"/>
          <p:nvPr/>
        </p:nvSpPr>
        <p:spPr>
          <a:xfrm>
            <a:off x="8196549" y="4382546"/>
            <a:ext cx="1972020" cy="15511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marL="0" marR="0" lvl="0" indent="0" algn="ctr" defTabSz="488950" rtl="0" eaLnBrk="1" fontAlgn="auto" latinLnBrk="0" hangingPunct="0">
              <a:lnSpc>
                <a:spcPct val="90000"/>
              </a:lnSpc>
              <a:spcBef>
                <a:spcPts val="400"/>
              </a:spcBef>
              <a:spcAft>
                <a:spcPts val="0"/>
              </a:spcAft>
              <a:buClrTx/>
              <a:buSzTx/>
              <a:buFontTx/>
              <a:buNone/>
              <a:tabLst/>
              <a:defRPr sz="1100">
                <a:solidFill>
                  <a:srgbClr val="262626"/>
                </a:solidFill>
              </a:defRPr>
            </a:pPr>
            <a:r>
              <a:rPr kumimoji="0" sz="1400" b="0" i="0" u="none" strike="noStrike" kern="0" cap="none" spc="0" normalizeH="0" baseline="0" noProof="0" dirty="0">
                <a:ln>
                  <a:noFill/>
                </a:ln>
                <a:solidFill>
                  <a:srgbClr val="DF5327"/>
                </a:solidFill>
                <a:effectLst/>
                <a:uLnTx/>
                <a:uFillTx/>
                <a:latin typeface="Gill Sans MT"/>
                <a:cs typeface="Calibri"/>
                <a:sym typeface="Gill Sans MT"/>
              </a:rPr>
              <a:t>A</a:t>
            </a:r>
            <a:r>
              <a:rPr kumimoji="0" lang="en-US" sz="1400" b="0" i="0" u="none" strike="noStrike" kern="0" cap="none" spc="0" normalizeH="0" baseline="0" noProof="0" dirty="0">
                <a:ln>
                  <a:noFill/>
                </a:ln>
                <a:solidFill>
                  <a:srgbClr val="DF5327"/>
                </a:solidFill>
                <a:effectLst/>
                <a:uLnTx/>
                <a:uFillTx/>
                <a:latin typeface="Gill Sans MT"/>
                <a:cs typeface="Calibri"/>
                <a:sym typeface="Gill Sans MT"/>
              </a:rPr>
              <a:t>t first, a</a:t>
            </a:r>
            <a:r>
              <a:rPr kumimoji="0" sz="1400" b="0" i="0" u="none" strike="noStrike" kern="0" cap="none" spc="0" normalizeH="0" baseline="0" noProof="0" dirty="0">
                <a:ln>
                  <a:noFill/>
                </a:ln>
                <a:solidFill>
                  <a:srgbClr val="DF5327"/>
                </a:solidFill>
                <a:effectLst/>
                <a:uLnTx/>
                <a:uFillTx/>
                <a:latin typeface="Gill Sans MT"/>
                <a:cs typeface="Calibri"/>
                <a:sym typeface="Gill Sans MT"/>
              </a:rPr>
              <a:t>lmost all came directly to</a:t>
            </a:r>
            <a:r>
              <a:rPr kumimoji="0" lang="en-US" sz="1400" b="0" i="0" u="none" strike="noStrike" kern="0" cap="none" spc="0" normalizeH="0" baseline="0" noProof="0" dirty="0">
                <a:ln>
                  <a:noFill/>
                </a:ln>
                <a:solidFill>
                  <a:srgbClr val="DF5327"/>
                </a:solidFill>
                <a:effectLst/>
                <a:uLnTx/>
                <a:uFillTx/>
                <a:latin typeface="Gill Sans MT"/>
                <a:cs typeface="Calibri"/>
                <a:sym typeface="Gill Sans MT"/>
              </a:rPr>
              <a:t> myadirondackstory.org, </a:t>
            </a:r>
            <a:r>
              <a:rPr kumimoji="0" sz="1400" b="0" i="0" u="none" strike="noStrike" kern="0" cap="none" spc="0" normalizeH="0" baseline="0" noProof="0" dirty="0">
                <a:ln>
                  <a:noFill/>
                </a:ln>
                <a:solidFill>
                  <a:srgbClr val="DF5327"/>
                </a:solidFill>
                <a:effectLst/>
                <a:uLnTx/>
                <a:uFillTx/>
                <a:latin typeface="Gill Sans MT"/>
                <a:cs typeface="Calibri"/>
                <a:sym typeface="Gill Sans MT"/>
              </a:rPr>
              <a:t> but </a:t>
            </a:r>
            <a:r>
              <a:rPr kumimoji="0" lang="en-US" sz="1400" b="0" i="0" u="none" strike="noStrike" kern="0" cap="none" spc="0" normalizeH="0" baseline="0" noProof="0" dirty="0">
                <a:ln>
                  <a:noFill/>
                </a:ln>
                <a:solidFill>
                  <a:srgbClr val="DF5327"/>
                </a:solidFill>
                <a:effectLst/>
                <a:uLnTx/>
                <a:uFillTx/>
                <a:latin typeface="Gill Sans MT"/>
                <a:cs typeface="Calibri"/>
                <a:sym typeface="Gill Sans MT"/>
              </a:rPr>
              <a:t>after beginning a </a:t>
            </a:r>
            <a:r>
              <a:rPr kumimoji="0" sz="1400" b="0" i="0" u="none" strike="noStrike" kern="0" cap="none" spc="0" normalizeH="0" baseline="0" noProof="0" dirty="0">
                <a:ln>
                  <a:noFill/>
                </a:ln>
                <a:solidFill>
                  <a:srgbClr val="DF5327"/>
                </a:solidFill>
                <a:effectLst/>
                <a:uLnTx/>
                <a:uFillTx/>
                <a:latin typeface="Gill Sans MT"/>
                <a:cs typeface="Calibri"/>
                <a:sym typeface="Gill Sans MT"/>
              </a:rPr>
              <a:t>Facebook</a:t>
            </a:r>
            <a:r>
              <a:rPr kumimoji="0" lang="en-US" sz="1400" b="0" i="0" u="none" strike="noStrike" kern="0" cap="none" spc="0" normalizeH="0" baseline="0" noProof="0" dirty="0">
                <a:ln>
                  <a:noFill/>
                </a:ln>
                <a:solidFill>
                  <a:srgbClr val="DF5327"/>
                </a:solidFill>
                <a:effectLst/>
                <a:uLnTx/>
                <a:uFillTx/>
                <a:latin typeface="Gill Sans MT"/>
                <a:cs typeface="Calibri"/>
                <a:sym typeface="Gill Sans MT"/>
              </a:rPr>
              <a:t> page, boosting it regionally, and starting </a:t>
            </a:r>
            <a:r>
              <a:rPr kumimoji="0" lang="en-US" sz="1400" b="0" i="1" u="none" strike="noStrike" kern="0" cap="none" spc="0" normalizeH="0" baseline="0" noProof="0" dirty="0">
                <a:ln>
                  <a:noFill/>
                </a:ln>
                <a:solidFill>
                  <a:srgbClr val="DF5327"/>
                </a:solidFill>
                <a:effectLst/>
                <a:uLnTx/>
                <a:uFillTx/>
                <a:latin typeface="Gill Sans MT"/>
                <a:cs typeface="Calibri"/>
                <a:sym typeface="Gill Sans MT"/>
              </a:rPr>
              <a:t>OurStoryBridge</a:t>
            </a:r>
            <a:r>
              <a:rPr kumimoji="0" lang="en-US" sz="1400" b="0" i="0" u="none" strike="noStrike" kern="0" cap="none" spc="0" normalizeH="0" baseline="0" noProof="0" dirty="0">
                <a:ln>
                  <a:noFill/>
                </a:ln>
                <a:solidFill>
                  <a:srgbClr val="DF5327"/>
                </a:solidFill>
                <a:effectLst/>
                <a:uLnTx/>
                <a:uFillTx/>
                <a:latin typeface="Gill Sans MT"/>
                <a:cs typeface="Calibri"/>
                <a:sym typeface="Gill Sans MT"/>
              </a:rPr>
              <a:t>, new users grew from it</a:t>
            </a:r>
            <a:endParaRPr kumimoji="0" sz="1400" b="0" i="0" u="none" strike="noStrike" kern="0" cap="none" spc="0" normalizeH="0" baseline="0" noProof="0" dirty="0">
              <a:ln>
                <a:noFill/>
              </a:ln>
              <a:solidFill>
                <a:srgbClr val="DF5327"/>
              </a:solidFill>
              <a:effectLst/>
              <a:uLnTx/>
              <a:uFillTx/>
              <a:latin typeface="Gill Sans MT"/>
              <a:cs typeface="Calibri"/>
              <a:sym typeface="Gill Sans MT"/>
            </a:endParaRPr>
          </a:p>
        </p:txBody>
      </p:sp>
      <p:sp>
        <p:nvSpPr>
          <p:cNvPr id="125" name="Square">
            <a:extLst>
              <a:ext uri="{C183D7F6-B498-43B3-948B-1728B52AA6E4}">
                <adec:decorative xmlns:adec="http://schemas.microsoft.com/office/drawing/2017/decorative" val="1"/>
              </a:ext>
            </a:extLst>
          </p:cNvPr>
          <p:cNvSpPr/>
          <p:nvPr/>
        </p:nvSpPr>
        <p:spPr>
          <a:xfrm>
            <a:off x="10859933" y="2599981"/>
            <a:ext cx="790331" cy="1331969"/>
          </a:xfrm>
          <a:prstGeom prst="rect">
            <a:avLst/>
          </a:prstGeom>
          <a:blipFill rotWithShape="1">
            <a:blip r:embed="rId7"/>
            <a:srcRect/>
            <a:stretch>
              <a:fillRect/>
            </a:stretch>
          </a:blip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100000"/>
              </a:lnSpc>
              <a:spcBef>
                <a:spcPts val="1000"/>
              </a:spcBef>
              <a:spcAft>
                <a:spcPts val="0"/>
              </a:spcAft>
              <a:buClrTx/>
              <a:buSzTx/>
              <a:buFontTx/>
              <a:buNone/>
              <a:tabLst/>
              <a:defRPr>
                <a:solidFill>
                  <a:srgbClr val="262626"/>
                </a:solidFill>
              </a:defRPr>
            </a:pPr>
            <a:endParaRPr kumimoji="0" sz="1800" b="0" i="0" u="none" strike="noStrike" kern="0" cap="none" spc="0" normalizeH="0" baseline="0" noProof="0">
              <a:ln>
                <a:noFill/>
              </a:ln>
              <a:solidFill>
                <a:srgbClr val="262626"/>
              </a:solidFill>
              <a:effectLst/>
              <a:uLnTx/>
              <a:uFillTx/>
              <a:latin typeface="Gill Sans MT"/>
              <a:cs typeface="Calibri"/>
              <a:sym typeface="Gill Sans MT"/>
            </a:endParaRPr>
          </a:p>
        </p:txBody>
      </p:sp>
      <p:sp>
        <p:nvSpPr>
          <p:cNvPr id="126" name="Most viewed categories are People, Outdoor Activities, and Catastrophes"/>
          <p:cNvSpPr txBox="1"/>
          <p:nvPr/>
        </p:nvSpPr>
        <p:spPr>
          <a:xfrm>
            <a:off x="10376953" y="4382546"/>
            <a:ext cx="1756290" cy="19389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488950">
              <a:lnSpc>
                <a:spcPct val="90000"/>
              </a:lnSpc>
              <a:spcBef>
                <a:spcPts val="400"/>
              </a:spcBef>
              <a:defRPr sz="1100">
                <a:solidFill>
                  <a:srgbClr val="262626"/>
                </a:solidFill>
              </a:defRPr>
            </a:lvl1pPr>
          </a:lstStyle>
          <a:p>
            <a:pPr marL="0" marR="0" lvl="0" indent="0" algn="ctr" defTabSz="488950" rtl="0" eaLnBrk="1" fontAlgn="auto" latinLnBrk="0" hangingPunct="0">
              <a:lnSpc>
                <a:spcPct val="90000"/>
              </a:lnSpc>
              <a:spcBef>
                <a:spcPts val="400"/>
              </a:spcBef>
              <a:spcAft>
                <a:spcPts val="0"/>
              </a:spcAft>
              <a:buClrTx/>
              <a:buSzTx/>
              <a:buFontTx/>
              <a:buNone/>
              <a:tabLst/>
              <a:defRPr/>
            </a:pPr>
            <a:r>
              <a:rPr kumimoji="0" sz="2000" b="0" i="0" u="none" strike="noStrike" kern="0" cap="none" spc="0" normalizeH="0" baseline="0" noProof="0" dirty="0">
                <a:ln>
                  <a:noFill/>
                </a:ln>
                <a:solidFill>
                  <a:srgbClr val="418AB3"/>
                </a:solidFill>
                <a:effectLst/>
                <a:uLnTx/>
                <a:uFillTx/>
                <a:latin typeface="Gill Sans MT"/>
                <a:cs typeface="Calibri"/>
                <a:sym typeface="Gill Sans MT"/>
              </a:rPr>
              <a:t>Most viewed categories are People, Outdoor Activities, and Catastrophes</a:t>
            </a:r>
            <a:r>
              <a:rPr kumimoji="0" lang="en-US" sz="2000" b="0" i="0" u="none" strike="noStrike" kern="0" cap="none" spc="0" normalizeH="0" baseline="0" noProof="0" dirty="0">
                <a:ln>
                  <a:noFill/>
                </a:ln>
                <a:solidFill>
                  <a:srgbClr val="418AB3"/>
                </a:solidFill>
                <a:effectLst/>
                <a:uLnTx/>
                <a:uFillTx/>
                <a:latin typeface="Gill Sans MT"/>
                <a:cs typeface="Calibri"/>
                <a:sym typeface="Gill Sans MT"/>
              </a:rPr>
              <a:t> (inspired by the pandemic)</a:t>
            </a:r>
            <a:endParaRPr kumimoji="0" sz="2000" b="0" i="0" u="none" strike="noStrike" kern="0" cap="none" spc="0" normalizeH="0" baseline="0" noProof="0" dirty="0">
              <a:ln>
                <a:noFill/>
              </a:ln>
              <a:solidFill>
                <a:srgbClr val="418AB3"/>
              </a:solidFill>
              <a:effectLst/>
              <a:uLnTx/>
              <a:uFillTx/>
              <a:latin typeface="Gill Sans MT"/>
              <a:cs typeface="Calibri"/>
              <a:sym typeface="Gill Sans MT"/>
            </a:endParaRPr>
          </a:p>
        </p:txBody>
      </p:sp>
      <p:sp>
        <p:nvSpPr>
          <p:cNvPr id="2" name="TextBox 1">
            <a:extLst>
              <a:ext uri="{FF2B5EF4-FFF2-40B4-BE49-F238E27FC236}">
                <a16:creationId xmlns:a16="http://schemas.microsoft.com/office/drawing/2014/main" id="{83C9F098-FF2B-4D1F-917B-2E35520E66B2}"/>
              </a:ext>
            </a:extLst>
          </p:cNvPr>
          <p:cNvSpPr txBox="1"/>
          <p:nvPr/>
        </p:nvSpPr>
        <p:spPr>
          <a:xfrm>
            <a:off x="936900" y="0"/>
            <a:ext cx="566212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a:ea typeface="Gill Sans MT"/>
                <a:cs typeface="Gill Sans MT"/>
                <a:sym typeface="Gill Sans MT"/>
              </a:rPr>
              <a:t>Chat: How many stories have we collected since June 2019?</a:t>
            </a:r>
          </a:p>
        </p:txBody>
      </p:sp>
    </p:spTree>
    <p:extLst>
      <p:ext uri="{BB962C8B-B14F-4D97-AF65-F5344CB8AC3E}">
        <p14:creationId xmlns:p14="http://schemas.microsoft.com/office/powerpoint/2010/main" val="1499335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80FE-8CA3-48C1-956A-F9EC7BBFAA6C}"/>
              </a:ext>
            </a:extLst>
          </p:cNvPr>
          <p:cNvSpPr>
            <a:spLocks noGrp="1"/>
          </p:cNvSpPr>
          <p:nvPr>
            <p:ph type="title"/>
          </p:nvPr>
        </p:nvSpPr>
        <p:spPr>
          <a:solidFill>
            <a:srgbClr val="A1B0A9"/>
          </a:solidFill>
        </p:spPr>
        <p:txBody>
          <a:bodyPr/>
          <a:lstStyle/>
          <a:p>
            <a:r>
              <a:rPr lang="en-US" dirty="0">
                <a:solidFill>
                  <a:schemeClr val="bg1"/>
                </a:solidFill>
              </a:rPr>
              <a:t>Marketing</a:t>
            </a:r>
          </a:p>
        </p:txBody>
      </p:sp>
      <p:sp>
        <p:nvSpPr>
          <p:cNvPr id="5" name="Freeform: Shape 4">
            <a:extLst>
              <a:ext uri="{FF2B5EF4-FFF2-40B4-BE49-F238E27FC236}">
                <a16:creationId xmlns:a16="http://schemas.microsoft.com/office/drawing/2014/main" id="{D7C2E2FB-7954-459E-A505-6D084DE5BE80}"/>
              </a:ext>
            </a:extLst>
          </p:cNvPr>
          <p:cNvSpPr/>
          <p:nvPr/>
        </p:nvSpPr>
        <p:spPr>
          <a:xfrm>
            <a:off x="2527529" y="2271118"/>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Press Releases &amp; Public Relations</a:t>
            </a:r>
            <a:endParaRPr lang="en-US" sz="2100" kern="1200" dirty="0">
              <a:solidFill>
                <a:srgbClr val="FFFFFF"/>
              </a:solidFill>
            </a:endParaRPr>
          </a:p>
        </p:txBody>
      </p:sp>
      <p:sp>
        <p:nvSpPr>
          <p:cNvPr id="6" name="Freeform: Shape 5">
            <a:extLst>
              <a:ext uri="{FF2B5EF4-FFF2-40B4-BE49-F238E27FC236}">
                <a16:creationId xmlns:a16="http://schemas.microsoft.com/office/drawing/2014/main" id="{CAA5229F-A86A-401B-B89D-3693C3551588}"/>
              </a:ext>
            </a:extLst>
          </p:cNvPr>
          <p:cNvSpPr/>
          <p:nvPr/>
        </p:nvSpPr>
        <p:spPr>
          <a:xfrm>
            <a:off x="5014679" y="2271118"/>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baseline="0" dirty="0">
                <a:solidFill>
                  <a:schemeClr val="accent2"/>
                </a:solidFill>
              </a:rPr>
              <a:t>Marketing Plan and Boilerplate</a:t>
            </a:r>
            <a:endParaRPr lang="en-US" sz="2800" b="1" kern="1200" dirty="0">
              <a:solidFill>
                <a:schemeClr val="accent2"/>
              </a:solidFill>
            </a:endParaRPr>
          </a:p>
        </p:txBody>
      </p:sp>
      <p:sp>
        <p:nvSpPr>
          <p:cNvPr id="7" name="Freeform: Shape 6">
            <a:extLst>
              <a:ext uri="{FF2B5EF4-FFF2-40B4-BE49-F238E27FC236}">
                <a16:creationId xmlns:a16="http://schemas.microsoft.com/office/drawing/2014/main" id="{B0D71F3B-F8FA-4426-A033-5D15DE9A44A1}"/>
              </a:ext>
            </a:extLst>
          </p:cNvPr>
          <p:cNvSpPr/>
          <p:nvPr/>
        </p:nvSpPr>
        <p:spPr>
          <a:xfrm>
            <a:off x="7501829" y="2271118"/>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Posters  &amp; Banner</a:t>
            </a:r>
            <a:endParaRPr lang="en-US" sz="2100" kern="1200" dirty="0">
              <a:solidFill>
                <a:srgbClr val="FFFFFF"/>
              </a:solidFill>
            </a:endParaRPr>
          </a:p>
        </p:txBody>
      </p:sp>
      <p:sp>
        <p:nvSpPr>
          <p:cNvPr id="9" name="Freeform: Shape 8">
            <a:extLst>
              <a:ext uri="{FF2B5EF4-FFF2-40B4-BE49-F238E27FC236}">
                <a16:creationId xmlns:a16="http://schemas.microsoft.com/office/drawing/2014/main" id="{8B568400-DFCD-4520-9960-38A0355B56F6}"/>
              </a:ext>
            </a:extLst>
          </p:cNvPr>
          <p:cNvSpPr/>
          <p:nvPr/>
        </p:nvSpPr>
        <p:spPr>
          <a:xfrm>
            <a:off x="2535646" y="5438987"/>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Community Events</a:t>
            </a:r>
            <a:endParaRPr lang="en-US" sz="2100" kern="1200" dirty="0">
              <a:solidFill>
                <a:srgbClr val="FFFFFF"/>
              </a:solidFill>
            </a:endParaRPr>
          </a:p>
        </p:txBody>
      </p:sp>
      <p:sp>
        <p:nvSpPr>
          <p:cNvPr id="12" name="Freeform: Shape 11">
            <a:extLst>
              <a:ext uri="{FF2B5EF4-FFF2-40B4-BE49-F238E27FC236}">
                <a16:creationId xmlns:a16="http://schemas.microsoft.com/office/drawing/2014/main" id="{438159DA-32BA-4E07-9A7D-88A7288ED8BE}"/>
              </a:ext>
            </a:extLst>
          </p:cNvPr>
          <p:cNvSpPr/>
          <p:nvPr/>
        </p:nvSpPr>
        <p:spPr>
          <a:xfrm>
            <a:off x="2527529" y="3853849"/>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Business Cards</a:t>
            </a:r>
            <a:endParaRPr lang="en-US" sz="2100" kern="1200" dirty="0">
              <a:solidFill>
                <a:srgbClr val="FFFFFF"/>
              </a:solidFill>
            </a:endParaRPr>
          </a:p>
        </p:txBody>
      </p:sp>
      <p:sp>
        <p:nvSpPr>
          <p:cNvPr id="13" name="Freeform: Shape 12">
            <a:extLst>
              <a:ext uri="{FF2B5EF4-FFF2-40B4-BE49-F238E27FC236}">
                <a16:creationId xmlns:a16="http://schemas.microsoft.com/office/drawing/2014/main" id="{95CE0A05-57EC-4858-9EB1-08C2A9F50683}"/>
              </a:ext>
            </a:extLst>
          </p:cNvPr>
          <p:cNvSpPr/>
          <p:nvPr/>
        </p:nvSpPr>
        <p:spPr>
          <a:xfrm>
            <a:off x="5014679" y="3853849"/>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Posted on e-Newsletters and Listservs</a:t>
            </a:r>
            <a:endParaRPr lang="en-US" sz="2100" kern="1200" dirty="0">
              <a:solidFill>
                <a:srgbClr val="FFFFFF"/>
              </a:solidFill>
            </a:endParaRPr>
          </a:p>
        </p:txBody>
      </p:sp>
      <p:sp>
        <p:nvSpPr>
          <p:cNvPr id="14" name="Freeform: Shape 13">
            <a:extLst>
              <a:ext uri="{FF2B5EF4-FFF2-40B4-BE49-F238E27FC236}">
                <a16:creationId xmlns:a16="http://schemas.microsoft.com/office/drawing/2014/main" id="{ECA7DBE1-5679-479E-B1E3-3A551177F861}"/>
              </a:ext>
            </a:extLst>
          </p:cNvPr>
          <p:cNvSpPr/>
          <p:nvPr/>
        </p:nvSpPr>
        <p:spPr>
          <a:xfrm>
            <a:off x="7501829" y="3853849"/>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Emails to Storytellers and Potential Storytellers</a:t>
            </a:r>
            <a:endParaRPr lang="en-US" sz="2100" kern="1200" dirty="0">
              <a:solidFill>
                <a:srgbClr val="FFFFFF"/>
              </a:solidFill>
            </a:endParaRPr>
          </a:p>
        </p:txBody>
      </p:sp>
      <p:sp>
        <p:nvSpPr>
          <p:cNvPr id="15" name="Freeform: Shape 14">
            <a:extLst>
              <a:ext uri="{FF2B5EF4-FFF2-40B4-BE49-F238E27FC236}">
                <a16:creationId xmlns:a16="http://schemas.microsoft.com/office/drawing/2014/main" id="{5962CA94-3317-4230-971B-AF922A1BA90A}"/>
              </a:ext>
            </a:extLst>
          </p:cNvPr>
          <p:cNvSpPr/>
          <p:nvPr/>
        </p:nvSpPr>
        <p:spPr>
          <a:xfrm>
            <a:off x="7482497" y="5438987"/>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0" i="0" kern="1200" baseline="0" dirty="0">
                <a:solidFill>
                  <a:srgbClr val="FFFFFF"/>
                </a:solidFill>
              </a:rPr>
              <a:t>Placement of Articles</a:t>
            </a:r>
            <a:endParaRPr lang="en-US" sz="2100" kern="1200" dirty="0">
              <a:solidFill>
                <a:srgbClr val="FFFFFF"/>
              </a:solidFill>
            </a:endParaRPr>
          </a:p>
        </p:txBody>
      </p:sp>
      <p:sp>
        <p:nvSpPr>
          <p:cNvPr id="16" name="Freeform: Shape 15">
            <a:extLst>
              <a:ext uri="{FF2B5EF4-FFF2-40B4-BE49-F238E27FC236}">
                <a16:creationId xmlns:a16="http://schemas.microsoft.com/office/drawing/2014/main" id="{35F4BAA7-B1EE-4BBD-8725-B2C5E959A5E1}"/>
              </a:ext>
              <a:ext uri="{C183D7F6-B498-43B3-948B-1728B52AA6E4}">
                <adec:decorative xmlns:adec="http://schemas.microsoft.com/office/drawing/2017/decorative" val="1"/>
              </a:ext>
            </a:extLst>
          </p:cNvPr>
          <p:cNvSpPr/>
          <p:nvPr/>
        </p:nvSpPr>
        <p:spPr>
          <a:xfrm>
            <a:off x="5031208" y="5436581"/>
            <a:ext cx="2261045" cy="1356627"/>
          </a:xfrm>
          <a:custGeom>
            <a:avLst/>
            <a:gdLst>
              <a:gd name="connsiteX0" fmla="*/ 0 w 2261045"/>
              <a:gd name="connsiteY0" fmla="*/ 0 h 1356627"/>
              <a:gd name="connsiteX1" fmla="*/ 2261045 w 2261045"/>
              <a:gd name="connsiteY1" fmla="*/ 0 h 1356627"/>
              <a:gd name="connsiteX2" fmla="*/ 2261045 w 2261045"/>
              <a:gd name="connsiteY2" fmla="*/ 1356627 h 1356627"/>
              <a:gd name="connsiteX3" fmla="*/ 0 w 2261045"/>
              <a:gd name="connsiteY3" fmla="*/ 1356627 h 1356627"/>
              <a:gd name="connsiteX4" fmla="*/ 0 w 2261045"/>
              <a:gd name="connsiteY4" fmla="*/ 0 h 1356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045" h="1356627">
                <a:moveTo>
                  <a:pt x="0" y="0"/>
                </a:moveTo>
                <a:lnTo>
                  <a:pt x="2261045" y="0"/>
                </a:lnTo>
                <a:lnTo>
                  <a:pt x="2261045" y="1356627"/>
                </a:lnTo>
                <a:lnTo>
                  <a:pt x="0" y="1356627"/>
                </a:lnTo>
                <a:lnTo>
                  <a:pt x="0" y="0"/>
                </a:lnTo>
                <a:close/>
              </a:path>
            </a:pathLst>
          </a:custGeom>
          <a:solidFill>
            <a:srgbClr val="A1B0A9"/>
          </a:solidFill>
          <a:ln>
            <a:solidFill>
              <a:srgbClr val="A1B0A9"/>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endParaRPr lang="en-US" sz="2100" kern="1200">
              <a:solidFill>
                <a:srgbClr val="A1B0A9"/>
              </a:solidFill>
            </a:endParaRPr>
          </a:p>
        </p:txBody>
      </p:sp>
      <p:sp>
        <p:nvSpPr>
          <p:cNvPr id="4" name="Slide Number Placeholder 3">
            <a:extLst>
              <a:ext uri="{FF2B5EF4-FFF2-40B4-BE49-F238E27FC236}">
                <a16:creationId xmlns:a16="http://schemas.microsoft.com/office/drawing/2014/main" id="{951EA05A-BF0B-4DFF-9F19-54513D9706E6}"/>
              </a:ext>
            </a:extLst>
          </p:cNvPr>
          <p:cNvSpPr>
            <a:spLocks noGrp="1"/>
          </p:cNvSpPr>
          <p:nvPr>
            <p:ph type="sldNum" sz="quarter"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16</a:t>
            </a:fld>
            <a:endParaRPr kumimoji="0" lang="en-US" sz="1100" b="0" i="0" u="none" strike="noStrike" kern="0" cap="none" spc="0" normalizeH="0" baseline="0" noProof="0">
              <a:ln>
                <a:noFill/>
              </a:ln>
              <a:solidFill>
                <a:srgbClr val="FFFFFF"/>
              </a:solidFill>
              <a:effectLst/>
              <a:uLnTx/>
              <a:uFillTx/>
              <a:latin typeface="Gill Sans MT"/>
              <a:cs typeface="Calibri"/>
              <a:sym typeface="Gill Sans MT"/>
            </a:endParaRPr>
          </a:p>
        </p:txBody>
      </p:sp>
      <p:pic>
        <p:nvPicPr>
          <p:cNvPr id="8" name="Picture 7" descr="A close up of a sign&#10;&#10;Description automatically generated">
            <a:extLst>
              <a:ext uri="{FF2B5EF4-FFF2-40B4-BE49-F238E27FC236}">
                <a16:creationId xmlns:a16="http://schemas.microsoft.com/office/drawing/2014/main" id="{D9558905-2BBA-4031-9B4A-FF461C8D7A5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80441" y="5513983"/>
            <a:ext cx="2234759" cy="719592"/>
          </a:xfrm>
          <a:prstGeom prst="rect">
            <a:avLst/>
          </a:prstGeom>
        </p:spPr>
      </p:pic>
      <p:sp>
        <p:nvSpPr>
          <p:cNvPr id="10" name="TextBox 9">
            <a:extLst>
              <a:ext uri="{FF2B5EF4-FFF2-40B4-BE49-F238E27FC236}">
                <a16:creationId xmlns:a16="http://schemas.microsoft.com/office/drawing/2014/main" id="{3E36519E-9B3B-4B00-81F6-B88A9712A7B7}"/>
              </a:ext>
            </a:extLst>
          </p:cNvPr>
          <p:cNvSpPr txBox="1"/>
          <p:nvPr/>
        </p:nvSpPr>
        <p:spPr>
          <a:xfrm>
            <a:off x="5080441" y="6255626"/>
            <a:ext cx="216284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a:ea typeface="Gill Sans MT"/>
                <a:cs typeface="Gill Sans MT"/>
                <a:sym typeface="Gill Sans MT"/>
              </a:rPr>
              <a:t>Adirondack Community Story Project</a:t>
            </a:r>
          </a:p>
        </p:txBody>
      </p:sp>
    </p:spTree>
    <p:extLst>
      <p:ext uri="{BB962C8B-B14F-4D97-AF65-F5344CB8AC3E}">
        <p14:creationId xmlns:p14="http://schemas.microsoft.com/office/powerpoint/2010/main" val="3729954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ans of newspaper clippings about MyAdirondackStory">
            <a:extLst>
              <a:ext uri="{FF2B5EF4-FFF2-40B4-BE49-F238E27FC236}">
                <a16:creationId xmlns:a16="http://schemas.microsoft.com/office/drawing/2014/main" id="{E53C025E-1A77-4A5E-811B-820124D8AD7E}"/>
              </a:ext>
            </a:extLst>
          </p:cNvPr>
          <p:cNvPicPr>
            <a:picLocks noChangeAspect="1"/>
          </p:cNvPicPr>
          <p:nvPr/>
        </p:nvPicPr>
        <p:blipFill>
          <a:blip r:embed="rId3"/>
          <a:stretch>
            <a:fillRect/>
          </a:stretch>
        </p:blipFill>
        <p:spPr>
          <a:xfrm>
            <a:off x="4178796" y="-31759"/>
            <a:ext cx="5330272" cy="6958966"/>
          </a:xfrm>
          <a:prstGeom prst="rect">
            <a:avLst/>
          </a:prstGeom>
        </p:spPr>
      </p:pic>
      <p:pic>
        <p:nvPicPr>
          <p:cNvPr id="6" name="Picture 5" descr="A picture containing water, person, bridge, boat&#10;&#10;Description automatically generated">
            <a:extLst>
              <a:ext uri="{FF2B5EF4-FFF2-40B4-BE49-F238E27FC236}">
                <a16:creationId xmlns:a16="http://schemas.microsoft.com/office/drawing/2014/main" id="{D7C2D1D8-2084-449A-AAF4-5CB518E6C0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6501" y="-37578"/>
            <a:ext cx="5282568" cy="6998777"/>
          </a:xfrm>
          <a:prstGeom prst="rect">
            <a:avLst/>
          </a:prstGeom>
        </p:spPr>
      </p:pic>
      <p:pic>
        <p:nvPicPr>
          <p:cNvPr id="8" name="Picture 7" descr="A picture containing text, newspaper, person, young&#10;&#10;Description automatically generated">
            <a:extLst>
              <a:ext uri="{FF2B5EF4-FFF2-40B4-BE49-F238E27FC236}">
                <a16:creationId xmlns:a16="http://schemas.microsoft.com/office/drawing/2014/main" id="{00F1B954-947C-4AEB-A38A-EB23DEF0F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5424" y="-131456"/>
            <a:ext cx="8742682" cy="6964820"/>
          </a:xfrm>
          <a:prstGeom prst="rect">
            <a:avLst/>
          </a:prstGeom>
        </p:spPr>
      </p:pic>
      <p:pic>
        <p:nvPicPr>
          <p:cNvPr id="16" name="Picture 15" descr="A close up of a newspaper&#10;&#10;Description automatically generated">
            <a:extLst>
              <a:ext uri="{FF2B5EF4-FFF2-40B4-BE49-F238E27FC236}">
                <a16:creationId xmlns:a16="http://schemas.microsoft.com/office/drawing/2014/main" id="{8AFDDF85-B683-41EA-8C64-1E81F78BEE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634" y="24636"/>
            <a:ext cx="4893817" cy="6858001"/>
          </a:xfrm>
          <a:prstGeom prst="rect">
            <a:avLst/>
          </a:prstGeom>
        </p:spPr>
      </p:pic>
      <p:pic>
        <p:nvPicPr>
          <p:cNvPr id="18" name="Picture 17" descr="A close up of a newspaper&#10;&#10;Description automatically generated">
            <a:extLst>
              <a:ext uri="{FF2B5EF4-FFF2-40B4-BE49-F238E27FC236}">
                <a16:creationId xmlns:a16="http://schemas.microsoft.com/office/drawing/2014/main" id="{FA5DD877-D3B1-4335-A520-C1B56B5A8F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69126" y="259706"/>
            <a:ext cx="4032814" cy="6729951"/>
          </a:xfrm>
          <a:prstGeom prst="rect">
            <a:avLst/>
          </a:prstGeom>
        </p:spPr>
      </p:pic>
      <p:sp>
        <p:nvSpPr>
          <p:cNvPr id="3" name="Title 2">
            <a:extLst>
              <a:ext uri="{FF2B5EF4-FFF2-40B4-BE49-F238E27FC236}">
                <a16:creationId xmlns:a16="http://schemas.microsoft.com/office/drawing/2014/main" id="{059862B2-E162-463C-A460-1C81E1C3D7EA}"/>
              </a:ext>
            </a:extLst>
          </p:cNvPr>
          <p:cNvSpPr>
            <a:spLocks noGrp="1"/>
          </p:cNvSpPr>
          <p:nvPr>
            <p:ph type="title" idx="4294967295"/>
          </p:nvPr>
        </p:nvSpPr>
        <p:spPr>
          <a:xfrm>
            <a:off x="609600" y="-1143001"/>
            <a:ext cx="10972800" cy="1143001"/>
          </a:xfrm>
        </p:spPr>
        <p:txBody>
          <a:bodyPr lIns="182879" tIns="182879" rIns="182879" bIns="182879" anchor="b">
            <a:normAutofit/>
          </a:bodyPr>
          <a:lstStyle/>
          <a:p>
            <a:r>
              <a:rPr lang="en-US" dirty="0"/>
              <a:t>Newspaper clippings</a:t>
            </a:r>
          </a:p>
        </p:txBody>
      </p:sp>
    </p:spTree>
    <p:extLst>
      <p:ext uri="{BB962C8B-B14F-4D97-AF65-F5344CB8AC3E}">
        <p14:creationId xmlns:p14="http://schemas.microsoft.com/office/powerpoint/2010/main" val="35504540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nodeType="clickEffect">
                                  <p:stCondLst>
                                    <p:cond delay="0"/>
                                  </p:stCondLst>
                                  <p:childTnLst>
                                    <p:animEffect transition="out" filter="blinds(horizontal)">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nodeType="clickEffect">
                                  <p:stCondLst>
                                    <p:cond delay="0"/>
                                  </p:stCondLst>
                                  <p:childTnLst>
                                    <p:animEffect transition="out" filter="blinds(horizontal)">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43094415-09AA-4D6E-8483-39DCE3B83A09}"/>
              </a:ext>
              <a:ext uri="{C183D7F6-B498-43B3-948B-1728B52AA6E4}">
                <adec:decorative xmlns:adec="http://schemas.microsoft.com/office/drawing/2017/decorative" val="1"/>
              </a:ext>
            </a:extLst>
          </p:cNvPr>
          <p:cNvSpPr/>
          <p:nvPr/>
        </p:nvSpPr>
        <p:spPr>
          <a:xfrm>
            <a:off x="1890421" y="5592546"/>
            <a:ext cx="8234889" cy="1188721"/>
          </a:xfrm>
          <a:prstGeom prst="ellipse">
            <a:avLst/>
          </a:prstGeom>
          <a:solidFill>
            <a:schemeClr val="tx1"/>
          </a:solidFill>
          <a:ln w="19050" cap="flat">
            <a:solidFill>
              <a:schemeClr val="tx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Gill Sans MT"/>
              <a:ea typeface="Gill Sans MT"/>
              <a:cs typeface="Gill Sans MT"/>
              <a:sym typeface="Gill Sans MT"/>
            </a:endParaRPr>
          </a:p>
        </p:txBody>
      </p:sp>
      <p:sp>
        <p:nvSpPr>
          <p:cNvPr id="5" name="Rectangle 1">
            <a:extLst>
              <a:ext uri="{FF2B5EF4-FFF2-40B4-BE49-F238E27FC236}">
                <a16:creationId xmlns:a16="http://schemas.microsoft.com/office/drawing/2014/main" id="{A3CE15A4-E098-48AE-997B-65A13A746447}"/>
              </a:ext>
            </a:extLst>
          </p:cNvPr>
          <p:cNvSpPr>
            <a:spLocks noGrp="1" noChangeArrowheads="1"/>
          </p:cNvSpPr>
          <p:nvPr>
            <p:ph type="title"/>
          </p:nvPr>
        </p:nvSpPr>
        <p:spPr>
          <a:solidFill>
            <a:srgbClr val="A1B0A9"/>
          </a:solidFill>
        </p:spPr>
        <p:txBody>
          <a:bodyPr>
            <a:normAutofit fontScale="90000"/>
          </a:bodyPr>
          <a:lstStyle/>
          <a:p>
            <a:pPr lvl="0"/>
            <a:endParaRPr lang="en-US" altLang="en-US" dirty="0">
              <a:solidFill>
                <a:schemeClr val="bg1"/>
              </a:solidFill>
            </a:endParaRPr>
          </a:p>
          <a:p>
            <a:pPr lvl="0"/>
            <a:r>
              <a:rPr lang="en-US" altLang="en-US" dirty="0">
                <a:solidFill>
                  <a:schemeClr val="bg1"/>
                </a:solidFill>
              </a:rPr>
              <a:t>What's exciting about </a:t>
            </a:r>
            <a:br>
              <a:rPr lang="en-US" altLang="en-US" dirty="0">
                <a:solidFill>
                  <a:schemeClr val="bg1"/>
                </a:solidFill>
              </a:rPr>
            </a:br>
            <a:r>
              <a:rPr lang="en-US" altLang="en-US" i="1" dirty="0">
                <a:solidFill>
                  <a:schemeClr val="bg1"/>
                </a:solidFill>
              </a:rPr>
              <a:t>Adirondack Community?</a:t>
            </a:r>
          </a:p>
          <a:p>
            <a:pPr lvl="0"/>
            <a:endParaRPr lang="en-US" altLang="en-US" dirty="0">
              <a:solidFill>
                <a:schemeClr val="bg1"/>
              </a:solidFill>
            </a:endParaRPr>
          </a:p>
        </p:txBody>
      </p:sp>
      <p:sp>
        <p:nvSpPr>
          <p:cNvPr id="8" name="Text Placeholder 7">
            <a:extLst>
              <a:ext uri="{FF2B5EF4-FFF2-40B4-BE49-F238E27FC236}">
                <a16:creationId xmlns:a16="http://schemas.microsoft.com/office/drawing/2014/main" id="{0AB1A02A-842A-4A12-9F45-238BF4A229D5}"/>
              </a:ext>
            </a:extLst>
          </p:cNvPr>
          <p:cNvSpPr>
            <a:spLocks noGrp="1"/>
          </p:cNvSpPr>
          <p:nvPr>
            <p:ph type="body" sz="half" idx="1"/>
          </p:nvPr>
        </p:nvSpPr>
        <p:spPr>
          <a:xfrm>
            <a:off x="2231135" y="2335576"/>
            <a:ext cx="7729730" cy="4285561"/>
          </a:xfrm>
        </p:spPr>
        <p:txBody>
          <a:bodyPr>
            <a:normAutofit fontScale="92500" lnSpcReduction="10000"/>
          </a:bodyPr>
          <a:lstStyle/>
          <a:p>
            <a:r>
              <a:rPr lang="en-US" dirty="0"/>
              <a:t>Storytellers were hard to recruit at first; telling a story starts with nervousness, then leads to joy and more stories from the storytellers, then sharing that enthusiasm with neighbors so they tell their stories. </a:t>
            </a:r>
          </a:p>
          <a:p>
            <a:r>
              <a:rPr lang="en-US" dirty="0"/>
              <a:t>The whole town is talking (as is the media): school, family dinner tables, on the street, events, etc.</a:t>
            </a:r>
          </a:p>
          <a:p>
            <a:r>
              <a:rPr lang="en-US" dirty="0"/>
              <a:t>In the pandemic, listeners have increased greatly, hopefully finding comfort in the continued resilience of the community; we have also created a record of life during this crisis</a:t>
            </a:r>
          </a:p>
          <a:p>
            <a:r>
              <a:rPr lang="en-US" dirty="0"/>
              <a:t>Themes like social justice and social change, the community working together in crisis, aging here (especially women), the legacies that have been left, and the uniqueness of the area keep reappearing. Black Lives Matter stories, in a very White population, have been especially popular</a:t>
            </a:r>
          </a:p>
          <a:p>
            <a:pPr marL="0" indent="0">
              <a:buNone/>
            </a:pPr>
            <a:endParaRPr lang="en-US" sz="1000" dirty="0"/>
          </a:p>
          <a:p>
            <a:pPr marL="0" indent="0" algn="ctr">
              <a:spcBef>
                <a:spcPts val="0"/>
              </a:spcBef>
              <a:buNone/>
            </a:pPr>
            <a:r>
              <a:rPr lang="en-US" sz="2600" dirty="0">
                <a:solidFill>
                  <a:srgbClr val="DDDDDD"/>
                </a:solidFill>
              </a:rPr>
              <a:t>It’s clear that the young and old don’t know who lives </a:t>
            </a:r>
          </a:p>
          <a:p>
            <a:pPr marL="0" indent="0" algn="ctr">
              <a:spcBef>
                <a:spcPts val="0"/>
              </a:spcBef>
              <a:buNone/>
            </a:pPr>
            <a:r>
              <a:rPr lang="en-US" sz="2600" dirty="0">
                <a:solidFill>
                  <a:srgbClr val="DDDDDD"/>
                </a:solidFill>
              </a:rPr>
              <a:t>here, have lived here, and have been here!</a:t>
            </a:r>
          </a:p>
          <a:p>
            <a:endParaRPr lang="en-US" dirty="0"/>
          </a:p>
        </p:txBody>
      </p:sp>
      <p:sp>
        <p:nvSpPr>
          <p:cNvPr id="4" name="Slide Number Placeholder 3">
            <a:extLst>
              <a:ext uri="{FF2B5EF4-FFF2-40B4-BE49-F238E27FC236}">
                <a16:creationId xmlns:a16="http://schemas.microsoft.com/office/drawing/2014/main" id="{AF710DD2-C901-4343-8363-C59643C1A849}"/>
              </a:ext>
            </a:extLst>
          </p:cNvPr>
          <p:cNvSpPr>
            <a:spLocks noGrp="1"/>
          </p:cNvSpPr>
          <p:nvPr>
            <p:ph type="sldNum" sz="quarter"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18</a:t>
            </a:fld>
            <a:endParaRPr kumimoji="0" lang="en-US" sz="1100" b="0" i="0" u="none" strike="noStrike" kern="0" cap="none" spc="0" normalizeH="0" baseline="0" noProof="0">
              <a:ln>
                <a:noFill/>
              </a:ln>
              <a:solidFill>
                <a:srgbClr val="FFFFFF"/>
              </a:solidFill>
              <a:effectLst/>
              <a:uLnTx/>
              <a:uFillTx/>
              <a:latin typeface="Gill Sans MT"/>
              <a:cs typeface="Calibri"/>
              <a:sym typeface="Gill Sans MT"/>
            </a:endParaRPr>
          </a:p>
        </p:txBody>
      </p:sp>
    </p:spTree>
    <p:extLst>
      <p:ext uri="{BB962C8B-B14F-4D97-AF65-F5344CB8AC3E}">
        <p14:creationId xmlns:p14="http://schemas.microsoft.com/office/powerpoint/2010/main" val="35019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A4DB-2CB9-46F9-9170-F2B0B92B8C13}"/>
              </a:ext>
            </a:extLst>
          </p:cNvPr>
          <p:cNvSpPr>
            <a:spLocks noGrp="1"/>
          </p:cNvSpPr>
          <p:nvPr>
            <p:ph type="title"/>
          </p:nvPr>
        </p:nvSpPr>
        <p:spPr>
          <a:solidFill>
            <a:srgbClr val="A1B0A9"/>
          </a:solidFill>
        </p:spPr>
        <p:txBody>
          <a:bodyPr>
            <a:normAutofit/>
          </a:bodyPr>
          <a:lstStyle/>
          <a:p>
            <a:r>
              <a:rPr lang="en-US" altLang="en-US" dirty="0">
                <a:solidFill>
                  <a:schemeClr val="bg1"/>
                </a:solidFill>
              </a:rPr>
              <a:t>Measurement against goals</a:t>
            </a:r>
            <a:endParaRPr lang="en-US" dirty="0">
              <a:solidFill>
                <a:schemeClr val="bg1"/>
              </a:solidFill>
            </a:endParaRPr>
          </a:p>
        </p:txBody>
      </p:sp>
      <p:sp>
        <p:nvSpPr>
          <p:cNvPr id="3" name="Text Placeholder 2">
            <a:extLst>
              <a:ext uri="{FF2B5EF4-FFF2-40B4-BE49-F238E27FC236}">
                <a16:creationId xmlns:a16="http://schemas.microsoft.com/office/drawing/2014/main" id="{317B9858-F5B2-4FD2-AF23-AB41DA83A83C}"/>
              </a:ext>
            </a:extLst>
          </p:cNvPr>
          <p:cNvSpPr>
            <a:spLocks noGrp="1"/>
          </p:cNvSpPr>
          <p:nvPr>
            <p:ph type="body" sz="half" idx="1"/>
          </p:nvPr>
        </p:nvSpPr>
        <p:spPr>
          <a:xfrm>
            <a:off x="5651653" y="2412694"/>
            <a:ext cx="4309212" cy="4088944"/>
          </a:xfrm>
        </p:spPr>
        <p:txBody>
          <a:bodyPr>
            <a:normAutofit fontScale="70000" lnSpcReduction="20000"/>
          </a:bodyPr>
          <a:lstStyle/>
          <a:p>
            <a:r>
              <a:rPr lang="en-US" sz="2000" b="1" dirty="0"/>
              <a:t>Goal #1: </a:t>
            </a:r>
            <a:r>
              <a:rPr lang="en-US" sz="2000" dirty="0"/>
              <a:t>Capture stories before the storytellers are gone</a:t>
            </a:r>
            <a:endParaRPr lang="en-US" sz="2000" b="1" dirty="0"/>
          </a:p>
          <a:p>
            <a:pPr lvl="1"/>
            <a:r>
              <a:rPr lang="en-US" sz="2000" dirty="0"/>
              <a:t>About 2/3 of storytellers are over 65</a:t>
            </a:r>
          </a:p>
          <a:p>
            <a:pPr lvl="1"/>
            <a:r>
              <a:rPr lang="en-US" sz="2000" dirty="0"/>
              <a:t>The most elderly living here now and those who have come back to tell stories are involved, with plans for others we have identified </a:t>
            </a:r>
          </a:p>
          <a:p>
            <a:pPr lvl="1"/>
            <a:endParaRPr lang="en-US" sz="2000" dirty="0"/>
          </a:p>
          <a:p>
            <a:r>
              <a:rPr lang="en-US" sz="2000" b="1" dirty="0"/>
              <a:t>Goal #2: </a:t>
            </a:r>
            <a:r>
              <a:rPr lang="en-US" sz="2000" dirty="0"/>
              <a:t>Get students involved and proud of their community, helping to prepare them whether they move away or come back</a:t>
            </a:r>
          </a:p>
          <a:p>
            <a:pPr lvl="1"/>
            <a:r>
              <a:rPr lang="en-US" sz="2000" dirty="0"/>
              <a:t>Grades 9-12 have had school lessons on the project, check the website, and are genuinely surprised about what they are hearing, the first step! </a:t>
            </a:r>
          </a:p>
          <a:p>
            <a:pPr lvl="1"/>
            <a:r>
              <a:rPr lang="en-US" sz="2000" dirty="0"/>
              <a:t>The pandemic has reduced ability to get stories from students, but the Teacher’s Guide is increasing classroom use and stories from students</a:t>
            </a:r>
          </a:p>
        </p:txBody>
      </p:sp>
      <p:sp>
        <p:nvSpPr>
          <p:cNvPr id="4" name="Slide Number Placeholder 3">
            <a:extLst>
              <a:ext uri="{FF2B5EF4-FFF2-40B4-BE49-F238E27FC236}">
                <a16:creationId xmlns:a16="http://schemas.microsoft.com/office/drawing/2014/main" id="{ACD47903-1AFA-4FCD-9B63-BF70846D94AC}"/>
              </a:ext>
            </a:extLst>
          </p:cNvPr>
          <p:cNvSpPr>
            <a:spLocks noGrp="1"/>
          </p:cNvSpPr>
          <p:nvPr>
            <p:ph type="sldNum" sz="quarter" idx="2"/>
          </p:nvPr>
        </p:nvSpPr>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lang="en-US" sz="1100" b="0" i="0" u="none" strike="noStrike" kern="0" cap="none" spc="0" normalizeH="0" baseline="0" noProof="0" smtClean="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19</a:t>
            </a:fld>
            <a:endParaRPr kumimoji="0" lang="en-US" sz="1100" b="0" i="0" u="none" strike="noStrike" kern="0" cap="none" spc="0" normalizeH="0" baseline="0" noProof="0">
              <a:ln>
                <a:noFill/>
              </a:ln>
              <a:solidFill>
                <a:srgbClr val="FFFFFF"/>
              </a:solidFill>
              <a:effectLst/>
              <a:uLnTx/>
              <a:uFillTx/>
              <a:latin typeface="Gill Sans MT"/>
              <a:cs typeface="Calibri"/>
              <a:sym typeface="Gill Sans MT"/>
            </a:endParaRPr>
          </a:p>
        </p:txBody>
      </p:sp>
      <p:pic>
        <p:nvPicPr>
          <p:cNvPr id="6" name="Picture 5" descr="A picture containing table, wooden, board, different&#10;&#10;Description automatically generated">
            <a:extLst>
              <a:ext uri="{FF2B5EF4-FFF2-40B4-BE49-F238E27FC236}">
                <a16:creationId xmlns:a16="http://schemas.microsoft.com/office/drawing/2014/main" id="{8E8F6FF2-D7D2-4AEA-B139-6EA0BE285EF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231135" y="3185788"/>
            <a:ext cx="3285322" cy="2190215"/>
          </a:xfrm>
          <a:prstGeom prst="rect">
            <a:avLst/>
          </a:prstGeom>
        </p:spPr>
      </p:pic>
      <p:sp>
        <p:nvSpPr>
          <p:cNvPr id="7" name="TextBox 6">
            <a:extLst>
              <a:ext uri="{FF2B5EF4-FFF2-40B4-BE49-F238E27FC236}">
                <a16:creationId xmlns:a16="http://schemas.microsoft.com/office/drawing/2014/main" id="{DD1342EF-13CA-403F-A544-17193A714151}"/>
              </a:ext>
            </a:extLst>
          </p:cNvPr>
          <p:cNvSpPr txBox="1"/>
          <p:nvPr/>
        </p:nvSpPr>
        <p:spPr>
          <a:xfrm>
            <a:off x="952500" y="6858000"/>
            <a:ext cx="10287000" cy="2308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a:cs typeface="Calibri"/>
                <a:hlinkClick r:id="rId3" tooltip="http://www.thebluediamondgallery.com/wooden-tile/g/goals.html"/>
              </a:rPr>
              <a:t>This Photo</a:t>
            </a:r>
            <a:r>
              <a:rPr kumimoji="0" lang="en-US" sz="900" b="0" i="0" u="none" strike="noStrike" kern="1200" cap="none" spc="0" normalizeH="0" baseline="0" noProof="0">
                <a:ln>
                  <a:noFill/>
                </a:ln>
                <a:solidFill>
                  <a:srgbClr val="000000"/>
                </a:solidFill>
                <a:effectLst/>
                <a:uLnTx/>
                <a:uFillTx/>
                <a:latin typeface="Calibri"/>
                <a:cs typeface="Calibri"/>
              </a:rPr>
              <a:t> by Unknown Author is licensed under </a:t>
            </a:r>
            <a:r>
              <a:rPr kumimoji="0" lang="en-US" sz="900" b="0" i="0" u="none" strike="noStrike" kern="1200" cap="none" spc="0" normalizeH="0" baseline="0" noProof="0">
                <a:ln>
                  <a:noFill/>
                </a:ln>
                <a:solidFill>
                  <a:srgbClr val="000000"/>
                </a:solidFill>
                <a:effectLst/>
                <a:uLnTx/>
                <a:uFillTx/>
                <a:latin typeface="Calibri"/>
                <a:cs typeface="Calibri"/>
                <a:hlinkClick r:id="rId4" tooltip="https://creativecommons.org/licenses/by-sa/3.0/"/>
              </a:rPr>
              <a:t>CC BY-SA</a:t>
            </a:r>
            <a:endParaRPr kumimoji="0" lang="en-US" sz="900" b="0" i="0" u="none" strike="noStrike" kern="1200" cap="none" spc="0" normalizeH="0" baseline="0" noProof="0">
              <a:ln>
                <a:noFill/>
              </a:ln>
              <a:solidFill>
                <a:srgbClr val="000000"/>
              </a:solidFill>
              <a:effectLst/>
              <a:uLnTx/>
              <a:uFillTx/>
              <a:latin typeface="Calibri"/>
              <a:cs typeface="Calibri"/>
            </a:endParaRPr>
          </a:p>
        </p:txBody>
      </p:sp>
      <p:sp>
        <p:nvSpPr>
          <p:cNvPr id="5" name="TextBox 4">
            <a:extLst>
              <a:ext uri="{FF2B5EF4-FFF2-40B4-BE49-F238E27FC236}">
                <a16:creationId xmlns:a16="http://schemas.microsoft.com/office/drawing/2014/main" id="{C9858C45-75EF-4BCA-9EDD-D51B1DAD4911}"/>
              </a:ext>
            </a:extLst>
          </p:cNvPr>
          <p:cNvSpPr txBox="1"/>
          <p:nvPr/>
        </p:nvSpPr>
        <p:spPr>
          <a:xfrm>
            <a:off x="1342442" y="5838940"/>
            <a:ext cx="4309211" cy="707884"/>
          </a:xfrm>
          <a:prstGeom prst="rect">
            <a:avLst/>
          </a:prstGeom>
          <a:solidFill>
            <a:srgbClr val="40404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Gill Sans MT"/>
                <a:ea typeface="Gill Sans MT"/>
                <a:cs typeface="Gill Sans MT"/>
                <a:sym typeface="Gill Sans MT"/>
              </a:rPr>
              <a:t>Posted on </a:t>
            </a:r>
            <a:r>
              <a:rPr lang="en-US" sz="2000" dirty="0">
                <a:solidFill>
                  <a:schemeClr val="bg1"/>
                </a:solidFill>
                <a:latin typeface="Gill Sans MT"/>
                <a:ea typeface="Gill Sans MT"/>
                <a:cs typeface="Gill Sans MT"/>
                <a:sym typeface="Gill Sans MT"/>
              </a:rPr>
              <a:t>a website that appeals to young and old!</a:t>
            </a:r>
            <a:endParaRPr kumimoji="0" lang="en-US" sz="2000" b="0" i="0" u="none" strike="noStrike" cap="none" spc="0" normalizeH="0" baseline="0" dirty="0">
              <a:ln>
                <a:noFill/>
              </a:ln>
              <a:solidFill>
                <a:schemeClr val="bg1"/>
              </a:solidFill>
              <a:effectLst/>
              <a:uFillTx/>
              <a:latin typeface="Gill Sans MT"/>
              <a:ea typeface="Gill Sans MT"/>
              <a:cs typeface="Gill Sans MT"/>
              <a:sym typeface="Gill Sans MT"/>
            </a:endParaRPr>
          </a:p>
        </p:txBody>
      </p:sp>
    </p:spTree>
    <p:extLst>
      <p:ext uri="{BB962C8B-B14F-4D97-AF65-F5344CB8AC3E}">
        <p14:creationId xmlns:p14="http://schemas.microsoft.com/office/powerpoint/2010/main" val="3666601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2">
                    <a:lumMod val="75000"/>
                  </a:schemeClr>
                </a:solidFill>
                <a:latin typeface="Times New Roman" panose="02020603050405020304" pitchFamily="18" charset="0"/>
                <a:cs typeface="Times New Roman" panose="02020603050405020304" pitchFamily="18" charset="0"/>
              </a:rPr>
              <a:t>Welcome!</a:t>
            </a:r>
          </a:p>
        </p:txBody>
      </p:sp>
      <p:sp>
        <p:nvSpPr>
          <p:cNvPr id="3" name="Content Placeholder 2"/>
          <p:cNvSpPr>
            <a:spLocks noGrp="1"/>
          </p:cNvSpPr>
          <p:nvPr>
            <p:ph idx="1"/>
          </p:nvPr>
        </p:nvSpPr>
        <p:spPr/>
        <p:txBody>
          <a:bodyPr>
            <a:normAutofit/>
          </a:bodyPr>
          <a:lstStyle/>
          <a:p>
            <a:pPr>
              <a:buClr>
                <a:schemeClr val="tx1"/>
              </a:buClr>
            </a:pPr>
            <a:r>
              <a:rPr lang="en-US" dirty="0">
                <a:latin typeface="Times New Roman" panose="02020603050405020304" pitchFamily="18" charset="0"/>
                <a:cs typeface="Times New Roman" panose="02020603050405020304" pitchFamily="18" charset="0"/>
              </a:rPr>
              <a:t>Today’s program is part of the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New York State Library’s </a:t>
            </a:r>
            <a:r>
              <a:rPr lang="en-US" b="1" i="1" dirty="0">
                <a:latin typeface="Times New Roman" panose="02020603050405020304" pitchFamily="18" charset="0"/>
                <a:cs typeface="Times New Roman" panose="02020603050405020304" pitchFamily="18" charset="0"/>
              </a:rPr>
              <a:t>Ready to Read </a:t>
            </a:r>
            <a:br>
              <a:rPr lang="en-US" dirty="0">
                <a:latin typeface="Times New Roman" panose="02020603050405020304" pitchFamily="18" charset="0"/>
                <a:cs typeface="Times New Roman" panose="02020603050405020304" pitchFamily="18" charset="0"/>
              </a:rPr>
            </a:br>
            <a:r>
              <a:rPr lang="en-US" b="1" i="1" dirty="0">
                <a:latin typeface="Times New Roman" panose="02020603050405020304" pitchFamily="18" charset="0"/>
                <a:cs typeface="Times New Roman" panose="02020603050405020304" pitchFamily="18" charset="0"/>
              </a:rPr>
              <a:t>at New York Libraries </a:t>
            </a:r>
            <a:r>
              <a:rPr lang="en-US" dirty="0">
                <a:latin typeface="Times New Roman" panose="02020603050405020304" pitchFamily="18" charset="0"/>
                <a:cs typeface="Times New Roman" panose="02020603050405020304" pitchFamily="18" charset="0"/>
              </a:rPr>
              <a:t>initiative</a:t>
            </a:r>
          </a:p>
          <a:p>
            <a:pPr>
              <a:buClr>
                <a:schemeClr val="tx1"/>
              </a:buClr>
            </a:pPr>
            <a:r>
              <a:rPr lang="en-US" dirty="0">
                <a:solidFill>
                  <a:schemeClr val="tx1"/>
                </a:solidFill>
                <a:latin typeface="Times New Roman" panose="02020603050405020304" pitchFamily="18" charset="0"/>
                <a:cs typeface="Times New Roman" panose="02020603050405020304" pitchFamily="18" charset="0"/>
              </a:rPr>
              <a:t>For more info, please visit:</a:t>
            </a:r>
            <a:br>
              <a:rPr lang="en-US" dirty="0">
                <a:solidFill>
                  <a:schemeClr val="tx1"/>
                </a:solidFill>
                <a:latin typeface="Times New Roman" panose="02020603050405020304" pitchFamily="18" charset="0"/>
                <a:cs typeface="Times New Roman" panose="02020603050405020304" pitchFamily="18" charset="0"/>
              </a:rPr>
            </a:br>
            <a:r>
              <a:rPr lang="en-US" dirty="0">
                <a:hlinkClick r:id="rId3"/>
              </a:rPr>
              <a:t>http://www.nysl.nysed.gov/libdev/earlylit/index.html</a:t>
            </a:r>
            <a:endParaRPr lang="en-US" dirty="0"/>
          </a:p>
          <a:p>
            <a:pPr marL="109728" indent="0">
              <a:buClr>
                <a:schemeClr val="tx1"/>
              </a:buClr>
              <a:buNone/>
            </a:pPr>
            <a:endParaRPr lang="en-US" dirty="0">
              <a:solidFill>
                <a:schemeClr val="tx1"/>
              </a:solidFill>
              <a:latin typeface="Times New Roman" panose="02020603050405020304" pitchFamily="18" charset="0"/>
              <a:cs typeface="Times New Roman" panose="02020603050405020304" pitchFamily="18" charset="0"/>
            </a:endParaRPr>
          </a:p>
          <a:p>
            <a:pPr marL="109728" indent="0">
              <a:buClr>
                <a:schemeClr val="tx1"/>
              </a:buClr>
              <a:buNone/>
            </a:pPr>
            <a:r>
              <a:rPr lang="en-US" sz="2400" i="1" dirty="0">
                <a:latin typeface="Times New Roman" panose="02020603050405020304" pitchFamily="18" charset="0"/>
                <a:cs typeface="Times New Roman" panose="02020603050405020304" pitchFamily="18" charset="0"/>
              </a:rPr>
              <a:t>This webinar is supported in large part by the Library Services and Technology Act (LSTA) funds that were awarded to the New York State Library by the Institute of Museum and Library Services (IMLS).  </a:t>
            </a:r>
          </a:p>
          <a:p>
            <a:pPr>
              <a:buClr>
                <a:schemeClr val="tx1"/>
              </a:buClr>
            </a:pPr>
            <a:endParaRPr lang="en-US" sz="2400" i="1" dirty="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p:txBody>
      </p:sp>
      <p:pic>
        <p:nvPicPr>
          <p:cNvPr id="5"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906" t="15649" r="10242" b="11346"/>
          <a:stretch/>
        </p:blipFill>
        <p:spPr bwMode="auto">
          <a:xfrm>
            <a:off x="8235123" y="564538"/>
            <a:ext cx="3238499" cy="329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505239"/>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ubtitle 2"/>
          <p:cNvSpPr txBox="1">
            <a:spLocks noGrp="1"/>
          </p:cNvSpPr>
          <p:nvPr>
            <p:ph type="title" idx="4294967295"/>
          </p:nvPr>
        </p:nvSpPr>
        <p:spPr>
          <a:xfrm>
            <a:off x="0" y="5159375"/>
            <a:ext cx="12192000" cy="123983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100000"/>
              </a:lnSpc>
              <a:spcBef>
                <a:spcPts val="1000"/>
              </a:spcBef>
              <a:spcAft>
                <a:spcPts val="0"/>
              </a:spcAft>
              <a:buClrTx/>
              <a:buSzTx/>
              <a:buFontTx/>
              <a:buNone/>
              <a:tabLst/>
              <a:defRPr sz="3600"/>
            </a:pPr>
            <a:r>
              <a:rPr kumimoji="0" lang="pl-PL" sz="4800" b="0" i="0" u="none" strike="noStrike" kern="0" cap="none" spc="0" normalizeH="0" baseline="0" noProof="0" dirty="0">
                <a:ln>
                  <a:noFill/>
                </a:ln>
                <a:solidFill>
                  <a:srgbClr val="FFFFFF"/>
                </a:solidFill>
                <a:effectLst/>
                <a:uLnTx/>
                <a:uFillTx/>
                <a:latin typeface="Gill Sans MT"/>
                <a:ea typeface="Gill Sans MT"/>
                <a:cs typeface="Gill Sans MT"/>
                <a:sym typeface="Gill Sans MT"/>
              </a:rPr>
              <a:t>Go to www.</a:t>
            </a:r>
            <a:r>
              <a:rPr kumimoji="0" lang="pl-PL" sz="4800" b="0" i="0" u="none" strike="noStrike" kern="0" cap="none" spc="0" normalizeH="0" baseline="0" noProof="0" dirty="0">
                <a:ln>
                  <a:noFill/>
                </a:ln>
                <a:solidFill>
                  <a:srgbClr val="FFFFFF"/>
                </a:solidFill>
                <a:effectLst/>
                <a:uLnTx/>
                <a:uFill>
                  <a:solidFill>
                    <a:srgbClr val="F59E00"/>
                  </a:solidFill>
                </a:uFill>
                <a:latin typeface="Gill Sans MT"/>
                <a:ea typeface="Gill Sans MT"/>
                <a:cs typeface="Gill Sans MT"/>
                <a:sym typeface="Gill Sans MT"/>
              </a:rPr>
              <a:t>myadirondackstory.org</a:t>
            </a:r>
            <a:r>
              <a:rPr kumimoji="0" lang="pl-PL" sz="4800" b="0" i="0" u="none" strike="noStrike" kern="0" cap="none" spc="0" normalizeH="0" baseline="0" noProof="0" dirty="0">
                <a:ln>
                  <a:noFill/>
                </a:ln>
                <a:solidFill>
                  <a:srgbClr val="FFFFFF"/>
                </a:solidFill>
                <a:effectLst/>
                <a:uLnTx/>
                <a:uFillTx/>
                <a:latin typeface="Gill Sans MT"/>
                <a:ea typeface="Gill Sans MT"/>
                <a:cs typeface="Gill Sans MT"/>
                <a:sym typeface="Gill Sans MT"/>
              </a:rPr>
              <a:t> to listen!</a:t>
            </a:r>
          </a:p>
        </p:txBody>
      </p:sp>
      <p:sp>
        <p:nvSpPr>
          <p:cNvPr id="162" name="Slide Number Placeholder 3"/>
          <p:cNvSpPr txBox="1">
            <a:spLocks noGrp="1"/>
          </p:cNvSpPr>
          <p:nvPr>
            <p:ph type="sldNum" sz="quarter" idx="2"/>
          </p:nvPr>
        </p:nvSpPr>
        <p:spPr>
          <a:xfrm>
            <a:off x="10812486" y="6299962"/>
            <a:ext cx="258633" cy="201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20</a:t>
            </a:fld>
            <a:endParaRPr kumimoji="0" sz="1100" b="0" i="0" u="none" strike="noStrike" kern="0" cap="none" spc="0" normalizeH="0" baseline="0" noProof="0">
              <a:ln>
                <a:noFill/>
              </a:ln>
              <a:solidFill>
                <a:srgbClr val="FFFFFF"/>
              </a:solidFill>
              <a:effectLst/>
              <a:uLnTx/>
              <a:uFillTx/>
              <a:latin typeface="Gill Sans MT"/>
              <a:cs typeface="Calibri"/>
              <a:sym typeface="Gill Sans MT"/>
            </a:endParaRPr>
          </a:p>
        </p:txBody>
      </p:sp>
      <p:pic>
        <p:nvPicPr>
          <p:cNvPr id="6" name="Picture 5">
            <a:extLst>
              <a:ext uri="{FF2B5EF4-FFF2-40B4-BE49-F238E27FC236}">
                <a16:creationId xmlns:a16="http://schemas.microsoft.com/office/drawing/2014/main" id="{25521FD8-2D72-4032-A07D-3159BFFE2FB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148754"/>
            <a:ext cx="12192000" cy="4702166"/>
          </a:xfrm>
          <a:prstGeom prst="rect">
            <a:avLst/>
          </a:prstGeom>
        </p:spPr>
      </p:pic>
    </p:spTree>
    <p:extLst>
      <p:ext uri="{BB962C8B-B14F-4D97-AF65-F5344CB8AC3E}">
        <p14:creationId xmlns:p14="http://schemas.microsoft.com/office/powerpoint/2010/main" val="1326247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FCF8D5-DC4D-4478-A5BA-335B42DC7658}"/>
              </a:ext>
            </a:extLst>
          </p:cNvPr>
          <p:cNvSpPr>
            <a:spLocks noGrp="1"/>
          </p:cNvSpPr>
          <p:nvPr>
            <p:ph type="title"/>
          </p:nvPr>
        </p:nvSpPr>
        <p:spPr>
          <a:xfrm>
            <a:off x="4341688" y="5800154"/>
            <a:ext cx="10515600" cy="1325563"/>
          </a:xfrm>
        </p:spPr>
        <p:txBody>
          <a:bodyPr anchor="ctr">
            <a:normAutofit/>
          </a:bodyPr>
          <a:lstStyle/>
          <a:p>
            <a:r>
              <a:rPr lang="en-US" dirty="0"/>
              <a:t>www.ourstorybridge.org</a:t>
            </a:r>
          </a:p>
        </p:txBody>
      </p:sp>
      <p:pic>
        <p:nvPicPr>
          <p:cNvPr id="2" name="Picture 1" descr="Screenshot of OurStoryBridge homepage">
            <a:extLst>
              <a:ext uri="{FF2B5EF4-FFF2-40B4-BE49-F238E27FC236}">
                <a16:creationId xmlns:a16="http://schemas.microsoft.com/office/drawing/2014/main" id="{785448FB-BA10-4E87-A184-3AD9FC37E2A8}"/>
              </a:ext>
            </a:extLst>
          </p:cNvPr>
          <p:cNvPicPr>
            <a:picLocks noChangeAspect="1"/>
          </p:cNvPicPr>
          <p:nvPr/>
        </p:nvPicPr>
        <p:blipFill rotWithShape="1">
          <a:blip r:embed="rId2"/>
          <a:srcRect t="-18823" b="-18823"/>
          <a:stretch/>
        </p:blipFill>
        <p:spPr>
          <a:xfrm>
            <a:off x="-1" y="-791111"/>
            <a:ext cx="12219399" cy="6873412"/>
          </a:xfrm>
          <a:prstGeom prst="rect">
            <a:avLst/>
          </a:prstGeom>
          <a:noFill/>
        </p:spPr>
      </p:pic>
      <p:sp>
        <p:nvSpPr>
          <p:cNvPr id="4" name="Slide Number Placeholder 3">
            <a:extLst>
              <a:ext uri="{FF2B5EF4-FFF2-40B4-BE49-F238E27FC236}">
                <a16:creationId xmlns:a16="http://schemas.microsoft.com/office/drawing/2014/main" id="{6DBCF1CD-2AE6-4A51-B169-F4733AC21C8E}"/>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937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C4880-E2C8-42D9-81E1-2DF2E3EE3C29}"/>
              </a:ext>
            </a:extLst>
          </p:cNvPr>
          <p:cNvSpPr>
            <a:spLocks noGrp="1"/>
          </p:cNvSpPr>
          <p:nvPr>
            <p:ph type="title"/>
          </p:nvPr>
        </p:nvSpPr>
        <p:spPr/>
        <p:txBody>
          <a:bodyPr/>
          <a:lstStyle/>
          <a:p>
            <a:r>
              <a:rPr lang="en-US" b="1" dirty="0">
                <a:latin typeface="+mn-lt"/>
              </a:rPr>
              <a:t>What Is </a:t>
            </a:r>
            <a:r>
              <a:rPr lang="en-US" b="1" i="1" dirty="0">
                <a:latin typeface="+mn-lt"/>
              </a:rPr>
              <a:t>OurStoryBridge</a:t>
            </a:r>
            <a:r>
              <a:rPr lang="en-US" b="1" dirty="0">
                <a:latin typeface="+mn-lt"/>
              </a:rPr>
              <a:t>?</a:t>
            </a:r>
          </a:p>
        </p:txBody>
      </p:sp>
      <p:sp>
        <p:nvSpPr>
          <p:cNvPr id="3" name="Content Placeholder 2">
            <a:extLst>
              <a:ext uri="{FF2B5EF4-FFF2-40B4-BE49-F238E27FC236}">
                <a16:creationId xmlns:a16="http://schemas.microsoft.com/office/drawing/2014/main" id="{2D6D202B-5015-4BBC-995D-755071232818}"/>
              </a:ext>
            </a:extLst>
          </p:cNvPr>
          <p:cNvSpPr>
            <a:spLocks noGrp="1"/>
          </p:cNvSpPr>
          <p:nvPr>
            <p:ph idx="1"/>
          </p:nvPr>
        </p:nvSpPr>
        <p:spPr>
          <a:xfrm>
            <a:off x="838200" y="1458930"/>
            <a:ext cx="10515600" cy="4253501"/>
          </a:xfrm>
        </p:spPr>
        <p:txBody>
          <a:bodyPr>
            <a:noAutofit/>
          </a:bodyPr>
          <a:lstStyle/>
          <a:p>
            <a:r>
              <a:rPr lang="en-US" sz="3200" dirty="0">
                <a:solidFill>
                  <a:schemeClr val="bg1"/>
                </a:solidFill>
              </a:rPr>
              <a:t>Free resource and tool kit for producing a crowdsourced, community, online story project emphasizing audio history collecting and sharing</a:t>
            </a:r>
          </a:p>
          <a:p>
            <a:pPr lvl="1"/>
            <a:r>
              <a:rPr lang="en-US" sz="2800" dirty="0"/>
              <a:t>Based on the Keene Valley Library’s </a:t>
            </a:r>
            <a:r>
              <a:rPr lang="en-US" sz="2800" i="1" dirty="0"/>
              <a:t>Adirondack Community</a:t>
            </a:r>
            <a:r>
              <a:rPr lang="en-US" sz="2800" dirty="0"/>
              <a:t> model, </a:t>
            </a:r>
            <a:r>
              <a:rPr lang="en-US" sz="2800" dirty="0">
                <a:hlinkClick r:id="rId2">
                  <a:extLst>
                    <a:ext uri="{A12FA001-AC4F-418D-AE19-62706E023703}">
                      <ahyp:hlinkClr xmlns:ahyp="http://schemas.microsoft.com/office/drawing/2018/hyperlinkcolor" val="tx"/>
                    </a:ext>
                  </a:extLst>
                </a:hlinkClick>
              </a:rPr>
              <a:t>www.ourstorybridge.org</a:t>
            </a:r>
            <a:r>
              <a:rPr lang="en-US" sz="2800" dirty="0"/>
              <a:t>, but adaptable for any community or topics</a:t>
            </a:r>
          </a:p>
          <a:p>
            <a:pPr lvl="1"/>
            <a:r>
              <a:rPr lang="en-US" sz="2800" dirty="0"/>
              <a:t>With a commitment to help each community one-on-one!</a:t>
            </a:r>
          </a:p>
          <a:p>
            <a:pPr lvl="1"/>
            <a:r>
              <a:rPr lang="en-US" sz="2800" dirty="0"/>
              <a:t>Especially during this pandemic, free online resources of interest to all generations take on unique importance</a:t>
            </a:r>
          </a:p>
        </p:txBody>
      </p:sp>
      <p:sp>
        <p:nvSpPr>
          <p:cNvPr id="4" name="Slide Number Placeholder 3">
            <a:extLst>
              <a:ext uri="{FF2B5EF4-FFF2-40B4-BE49-F238E27FC236}">
                <a16:creationId xmlns:a16="http://schemas.microsoft.com/office/drawing/2014/main" id="{3BBA1E44-2662-4376-B535-1DD2E6A77F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1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1606D5E6-38F9-4F07-B0F3-FFF10363F1A2}"/>
              </a:ext>
            </a:extLst>
          </p:cNvPr>
          <p:cNvSpPr>
            <a:spLocks noGrp="1"/>
          </p:cNvSpPr>
          <p:nvPr>
            <p:ph type="body" idx="1"/>
          </p:nvPr>
        </p:nvSpPr>
        <p:spPr>
          <a:xfrm>
            <a:off x="838200" y="1650091"/>
            <a:ext cx="5157787" cy="595710"/>
          </a:xfrm>
        </p:spPr>
        <p:txBody>
          <a:bodyPr>
            <a:normAutofit/>
          </a:bodyPr>
          <a:lstStyle/>
          <a:p>
            <a:r>
              <a:rPr lang="en-US" sz="3200" i="1" dirty="0">
                <a:solidFill>
                  <a:prstClr val="white"/>
                </a:solidFill>
              </a:rPr>
              <a:t>Adirondack Community 	</a:t>
            </a:r>
          </a:p>
        </p:txBody>
      </p:sp>
      <p:sp>
        <p:nvSpPr>
          <p:cNvPr id="3" name="Text Placeholder 2">
            <a:extLst>
              <a:ext uri="{FF2B5EF4-FFF2-40B4-BE49-F238E27FC236}">
                <a16:creationId xmlns:a16="http://schemas.microsoft.com/office/drawing/2014/main" id="{E1189C9D-2E1D-421D-80DB-2F036331B23B}"/>
              </a:ext>
            </a:extLst>
          </p:cNvPr>
          <p:cNvSpPr>
            <a:spLocks noGrp="1"/>
          </p:cNvSpPr>
          <p:nvPr>
            <p:ph type="body" sz="quarter" idx="3"/>
          </p:nvPr>
        </p:nvSpPr>
        <p:spPr>
          <a:xfrm>
            <a:off x="6170612" y="1650091"/>
            <a:ext cx="5183188" cy="595710"/>
          </a:xfrm>
        </p:spPr>
        <p:txBody>
          <a:bodyPr>
            <a:normAutofit/>
          </a:bodyPr>
          <a:lstStyle/>
          <a:p>
            <a:r>
              <a:rPr lang="en-US" sz="3200" i="1" dirty="0">
                <a:solidFill>
                  <a:prstClr val="white"/>
                </a:solidFill>
              </a:rPr>
              <a:t>OurStoryBridge</a:t>
            </a:r>
          </a:p>
        </p:txBody>
      </p:sp>
      <p:sp>
        <p:nvSpPr>
          <p:cNvPr id="5" name="Content Placeholder 4">
            <a:extLst>
              <a:ext uri="{FF2B5EF4-FFF2-40B4-BE49-F238E27FC236}">
                <a16:creationId xmlns:a16="http://schemas.microsoft.com/office/drawing/2014/main" id="{172CD627-DC8D-4280-B522-0F53F1C34501}"/>
              </a:ext>
            </a:extLst>
          </p:cNvPr>
          <p:cNvSpPr>
            <a:spLocks noGrp="1"/>
          </p:cNvSpPr>
          <p:nvPr>
            <p:ph sz="quarter" idx="4"/>
          </p:nvPr>
        </p:nvSpPr>
        <p:spPr>
          <a:xfrm>
            <a:off x="6170612" y="2474003"/>
            <a:ext cx="5183188" cy="2664054"/>
          </a:xfrm>
        </p:spPr>
        <p:txBody>
          <a:bodyPr>
            <a:normAutofit fontScale="92500" lnSpcReduction="20000"/>
          </a:bodyPr>
          <a:lstStyle/>
          <a:p>
            <a:r>
              <a:rPr lang="en-US" dirty="0"/>
              <a:t>Initially funded by seed grants (Cloudsplitter and Adirondack Foundations)</a:t>
            </a:r>
          </a:p>
          <a:p>
            <a:r>
              <a:rPr lang="en-US" dirty="0"/>
              <a:t>Currently seeking larger grants to hire staff</a:t>
            </a:r>
          </a:p>
          <a:p>
            <a:r>
              <a:rPr lang="en-US" dirty="0"/>
              <a:t>Costs of your </a:t>
            </a:r>
            <a:r>
              <a:rPr lang="en-US" i="1" dirty="0"/>
              <a:t>OurStoryBridge</a:t>
            </a:r>
            <a:r>
              <a:rPr lang="en-US" dirty="0"/>
              <a:t> projects are outlined in the </a:t>
            </a:r>
            <a:r>
              <a:rPr lang="en-US" i="1" dirty="0"/>
              <a:t>User Guide</a:t>
            </a:r>
            <a:endParaRPr lang="en-US" dirty="0"/>
          </a:p>
          <a:p>
            <a:endParaRPr lang="en-US" dirty="0"/>
          </a:p>
        </p:txBody>
      </p:sp>
      <p:sp>
        <p:nvSpPr>
          <p:cNvPr id="4" name="Slide Number Placeholder 3">
            <a:extLst>
              <a:ext uri="{FF2B5EF4-FFF2-40B4-BE49-F238E27FC236}">
                <a16:creationId xmlns:a16="http://schemas.microsoft.com/office/drawing/2014/main" id="{C7E5B302-F3E3-4B82-ACBD-D9473D7339EE}"/>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D45C8DE1-4606-4395-B4C3-BDA7B4D23E6A}"/>
              </a:ext>
            </a:extLst>
          </p:cNvPr>
          <p:cNvSpPr>
            <a:spLocks noGrp="1"/>
          </p:cNvSpPr>
          <p:nvPr>
            <p:ph sz="half" idx="2"/>
          </p:nvPr>
        </p:nvSpPr>
        <p:spPr>
          <a:xfrm>
            <a:off x="838200" y="2474003"/>
            <a:ext cx="5157787" cy="2664054"/>
          </a:xfrm>
        </p:spPr>
        <p:txBody>
          <a:bodyPr>
            <a:normAutofit fontScale="92500" lnSpcReduction="20000"/>
          </a:bodyPr>
          <a:lstStyle/>
          <a:p>
            <a:r>
              <a:rPr lang="en-US" dirty="0"/>
              <a:t>Initially funded by grants </a:t>
            </a:r>
          </a:p>
          <a:p>
            <a:r>
              <a:rPr lang="en-US" dirty="0"/>
              <a:t>Community members stepped up to assure  the future</a:t>
            </a:r>
          </a:p>
          <a:p>
            <a:r>
              <a:rPr lang="en-US" dirty="0"/>
              <a:t>Part-time jobs created in the community</a:t>
            </a:r>
          </a:p>
          <a:p>
            <a:endParaRPr lang="en-US" dirty="0"/>
          </a:p>
        </p:txBody>
      </p:sp>
      <p:sp>
        <p:nvSpPr>
          <p:cNvPr id="12" name="TextBox 11">
            <a:extLst>
              <a:ext uri="{FF2B5EF4-FFF2-40B4-BE49-F238E27FC236}">
                <a16:creationId xmlns:a16="http://schemas.microsoft.com/office/drawing/2014/main" id="{5BA6329F-CA52-4626-AB3A-F575D72614BF}"/>
              </a:ext>
            </a:extLst>
          </p:cNvPr>
          <p:cNvSpPr txBox="1"/>
          <p:nvPr/>
        </p:nvSpPr>
        <p:spPr>
          <a:xfrm>
            <a:off x="-61913" y="5184942"/>
            <a:ext cx="121158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Leadership of both is supplied on a volunteer basis</a:t>
            </a:r>
          </a:p>
        </p:txBody>
      </p:sp>
      <p:sp>
        <p:nvSpPr>
          <p:cNvPr id="14" name="Title 13">
            <a:extLst>
              <a:ext uri="{FF2B5EF4-FFF2-40B4-BE49-F238E27FC236}">
                <a16:creationId xmlns:a16="http://schemas.microsoft.com/office/drawing/2014/main" id="{12E35775-59E1-4430-944D-2161CDA58977}"/>
              </a:ext>
            </a:extLst>
          </p:cNvPr>
          <p:cNvSpPr>
            <a:spLocks noGrp="1"/>
          </p:cNvSpPr>
          <p:nvPr>
            <p:ph type="title"/>
          </p:nvPr>
        </p:nvSpPr>
        <p:spPr/>
        <p:txBody>
          <a:bodyPr/>
          <a:lstStyle/>
          <a:p>
            <a:r>
              <a:rPr lang="en-US" b="1" dirty="0">
                <a:latin typeface="+mn-lt"/>
              </a:rPr>
              <a:t>The $ Question…</a:t>
            </a:r>
          </a:p>
        </p:txBody>
      </p:sp>
      <p:pic>
        <p:nvPicPr>
          <p:cNvPr id="16" name="Picture 15" descr="A picture containing indoor, cake, photo, table&#10;&#10;Description automatically generated">
            <a:extLst>
              <a:ext uri="{FF2B5EF4-FFF2-40B4-BE49-F238E27FC236}">
                <a16:creationId xmlns:a16="http://schemas.microsoft.com/office/drawing/2014/main" id="{94F44681-01CE-4DF7-8030-BAC1B18EDE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047780" y="22280"/>
            <a:ext cx="2632137" cy="2000424"/>
          </a:xfrm>
          <a:prstGeom prst="rect">
            <a:avLst/>
          </a:prstGeom>
        </p:spPr>
      </p:pic>
      <p:sp>
        <p:nvSpPr>
          <p:cNvPr id="17" name="TextBox 16">
            <a:extLst>
              <a:ext uri="{FF2B5EF4-FFF2-40B4-BE49-F238E27FC236}">
                <a16:creationId xmlns:a16="http://schemas.microsoft.com/office/drawing/2014/main" id="{C70EDFFF-337B-485B-8AB0-DD1948479F57}"/>
              </a:ext>
            </a:extLst>
          </p:cNvPr>
          <p:cNvSpPr txBox="1"/>
          <p:nvPr/>
        </p:nvSpPr>
        <p:spPr>
          <a:xfrm>
            <a:off x="9222405" y="1986020"/>
            <a:ext cx="263213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702F89"/>
                </a:solidFill>
                <a:effectLst/>
                <a:uLnTx/>
                <a:uFillTx/>
                <a:latin typeface="Calibri" panose="020F0502020204030204"/>
                <a:ea typeface="+mn-ea"/>
                <a:cs typeface="+mn-cs"/>
                <a:hlinkClick r:id="rId3" tooltip="http://www.aspectofthehare.net/2015/08/pikes-gold-making-guide-for-people-who-suck-at-making-gold.html"/>
              </a:rPr>
              <a:t>This Photo</a:t>
            </a:r>
            <a:r>
              <a:rPr kumimoji="0" lang="en-US" sz="700" b="0" i="0" u="none" strike="noStrike" kern="1200" cap="none" spc="0" normalizeH="0" baseline="0" noProof="0" dirty="0">
                <a:ln>
                  <a:noFill/>
                </a:ln>
                <a:solidFill>
                  <a:srgbClr val="702F89"/>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dirty="0">
                <a:ln>
                  <a:noFill/>
                </a:ln>
                <a:solidFill>
                  <a:srgbClr val="702F89"/>
                </a:solidFill>
                <a:effectLst/>
                <a:uLnTx/>
                <a:uFillTx/>
                <a:latin typeface="Calibri" panose="020F0502020204030204"/>
                <a:ea typeface="+mn-ea"/>
                <a:cs typeface="+mn-cs"/>
                <a:hlinkClick r:id="rId4" tooltip="https://creativecommons.org/licenses/by-nc-sa/3.0/"/>
              </a:rPr>
              <a:t>CC BY-SA-NC</a:t>
            </a:r>
            <a:endParaRPr kumimoji="0" lang="en-US" sz="7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7110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A8D6D8-96E3-414E-AFFA-52979F455937}"/>
              </a:ext>
            </a:extLst>
          </p:cNvPr>
          <p:cNvSpPr>
            <a:spLocks noGrp="1"/>
          </p:cNvSpPr>
          <p:nvPr>
            <p:ph type="title"/>
          </p:nvPr>
        </p:nvSpPr>
        <p:spPr>
          <a:xfrm>
            <a:off x="839788" y="457200"/>
            <a:ext cx="3932237" cy="1600200"/>
          </a:xfrm>
        </p:spPr>
        <p:txBody>
          <a:bodyPr anchor="b">
            <a:normAutofit/>
          </a:bodyPr>
          <a:lstStyle/>
          <a:p>
            <a:r>
              <a:rPr lang="en-US" sz="4800" b="1" dirty="0">
                <a:latin typeface="+mn-lt"/>
              </a:rPr>
              <a:t>The Tool Kit</a:t>
            </a:r>
            <a:br>
              <a:rPr lang="en-US" sz="4800" dirty="0"/>
            </a:br>
            <a:endParaRPr lang="en-US" sz="4800" dirty="0"/>
          </a:p>
        </p:txBody>
      </p:sp>
      <p:sp>
        <p:nvSpPr>
          <p:cNvPr id="17" name="Text Placeholder 3">
            <a:extLst>
              <a:ext uri="{FF2B5EF4-FFF2-40B4-BE49-F238E27FC236}">
                <a16:creationId xmlns:a16="http://schemas.microsoft.com/office/drawing/2014/main" id="{5C75219F-F918-4A4E-8895-4CAF1DF7EFA0}"/>
              </a:ext>
            </a:extLst>
          </p:cNvPr>
          <p:cNvSpPr>
            <a:spLocks noGrp="1"/>
          </p:cNvSpPr>
          <p:nvPr>
            <p:ph type="body" sz="half" idx="2"/>
          </p:nvPr>
        </p:nvSpPr>
        <p:spPr>
          <a:xfrm>
            <a:off x="839788" y="2057400"/>
            <a:ext cx="3932237" cy="3811588"/>
          </a:xfrm>
        </p:spPr>
        <p:txBody>
          <a:bodyPr>
            <a:normAutofit/>
          </a:bodyPr>
          <a:lstStyle/>
          <a:p>
            <a:r>
              <a:rPr lang="en-US" sz="4800" dirty="0"/>
              <a:t>Plus, free technical assistance as you begin!</a:t>
            </a:r>
          </a:p>
        </p:txBody>
      </p:sp>
      <p:sp>
        <p:nvSpPr>
          <p:cNvPr id="4" name="Slide Number Placeholder 3">
            <a:extLst>
              <a:ext uri="{FF2B5EF4-FFF2-40B4-BE49-F238E27FC236}">
                <a16:creationId xmlns:a16="http://schemas.microsoft.com/office/drawing/2014/main" id="{154EDF45-DF88-4CF1-A2F2-4492DE34DE06}"/>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aphicFrame>
        <p:nvGraphicFramePr>
          <p:cNvPr id="9" name="Content Placeholder 5" descr="1. User Guide&#10;2. How-To Videos&#10;3. Sample Documents&#10;4. Teacher's Guide">
            <a:extLst>
              <a:ext uri="{FF2B5EF4-FFF2-40B4-BE49-F238E27FC236}">
                <a16:creationId xmlns:a16="http://schemas.microsoft.com/office/drawing/2014/main" id="{77C9C1D4-4E4D-4E9D-9980-3E4ADF353713}"/>
              </a:ext>
            </a:extLst>
          </p:cNvPr>
          <p:cNvGraphicFramePr>
            <a:graphicFrameLocks noGrp="1"/>
          </p:cNvGraphicFramePr>
          <p:nvPr>
            <p:ph idx="1"/>
            <p:extLst>
              <p:ext uri="{D42A27DB-BD31-4B8C-83A1-F6EECF244321}">
                <p14:modId xmlns:p14="http://schemas.microsoft.com/office/powerpoint/2010/main" val="601620714"/>
              </p:ext>
            </p:extLst>
          </p:nvPr>
        </p:nvGraphicFramePr>
        <p:xfrm>
          <a:off x="5080446" y="607282"/>
          <a:ext cx="6172200" cy="487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193952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C950FB-22C7-4AC1-BBA1-639E51A740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mc:AlternateContent xmlns:mc="http://schemas.openxmlformats.org/markup-compatibility/2006">
        <mc:Choice xmlns:psuz="http://schemas.microsoft.com/office/powerpoint/2016/summaryzoom" Requires="psuz">
          <p:graphicFrame>
            <p:nvGraphicFramePr>
              <p:cNvPr id="6" name="Summary Zoom 5">
                <a:extLst>
                  <a:ext uri="{FF2B5EF4-FFF2-40B4-BE49-F238E27FC236}">
                    <a16:creationId xmlns:a16="http://schemas.microsoft.com/office/drawing/2014/main" id="{847077DC-2FBA-4857-946A-6A46D75959A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849999107"/>
                  </p:ext>
                </p:extLst>
              </p:nvPr>
            </p:nvGraphicFramePr>
            <p:xfrm>
              <a:off x="0" y="0"/>
              <a:ext cx="12192000" cy="6962660"/>
            </p:xfrm>
            <a:graphic>
              <a:graphicData uri="http://schemas.microsoft.com/office/powerpoint/2016/summaryzoom">
                <psuz:summaryZm>
                  <psuz:summaryZmObj sectionId="{619AE1ED-2776-4F44-BF0C-8D9B1F9BB284}" offsetFactorX="-7487" offsetFactorY="-6029" scaleFactorX="102928" scaleFactorY="102928">
                    <psuz:zmPr id="{DB74CCDB-9F20-487D-BAED-79830E0C16C5}" returnToParent="0" transitionDur="1000">
                      <p166:blipFill xmlns:p166="http://schemas.microsoft.com/office/powerpoint/2016/6/main">
                        <a:blip r:embed="rId2"/>
                        <a:stretch>
                          <a:fillRect/>
                        </a:stretch>
                      </p166:blipFill>
                      <p166:spPr xmlns:p166="http://schemas.microsoft.com/office/powerpoint/2016/6/main">
                        <a:xfrm>
                          <a:off x="15643" y="61119"/>
                          <a:ext cx="5647041" cy="3176461"/>
                        </a:xfrm>
                        <a:prstGeom prst="rect">
                          <a:avLst/>
                        </a:prstGeom>
                        <a:ln w="3175">
                          <a:solidFill>
                            <a:prstClr val="ltGray"/>
                          </a:solidFill>
                        </a:ln>
                      </p166:spPr>
                    </psuz:zmPr>
                  </psuz:summaryZmObj>
                  <psuz:summaryZmObj sectionId="{EF8DF8CE-B2BE-4627-B028-043FB11FB332}" offsetFactorX="6820" offsetFactorY="-5362" scaleFactorX="104832" scaleFactorY="104832">
                    <psuz:zmPr id="{0B1BC530-7535-432C-BE60-E65FA5D16FA8}" returnToParent="0" transitionDur="1000">
                      <p166:blipFill xmlns:p166="http://schemas.microsoft.com/office/powerpoint/2016/6/main">
                        <a:blip r:embed="rId3"/>
                        <a:stretch>
                          <a:fillRect/>
                        </a:stretch>
                      </p166:blipFill>
                      <p166:spPr xmlns:p166="http://schemas.microsoft.com/office/powerpoint/2016/6/main">
                        <a:xfrm>
                          <a:off x="6440491" y="52323"/>
                          <a:ext cx="5751502" cy="3235220"/>
                        </a:xfrm>
                        <a:prstGeom prst="rect">
                          <a:avLst/>
                        </a:prstGeom>
                        <a:ln w="3175">
                          <a:solidFill>
                            <a:prstClr val="ltGray"/>
                          </a:solidFill>
                        </a:ln>
                      </p166:spPr>
                    </psuz:zmPr>
                  </psuz:summaryZmObj>
                  <psuz:summaryZmObj sectionId="{FA7352C3-5D1F-415E-ABB7-929F1CEB02CD}" offsetFactorX="51875" offsetFactorY="5770" scaleFactorX="107407" scaleFactorY="107407">
                    <psuz:zmPr id="{8F2A18A0-1991-4772-81DA-35EADB0F639D}" transitionDur="1000">
                      <p166:blipFill xmlns:p166="http://schemas.microsoft.com/office/powerpoint/2016/6/main">
                        <a:blip r:embed="rId4"/>
                        <a:stretch>
                          <a:fillRect/>
                        </a:stretch>
                      </p166:blipFill>
                      <p166:spPr xmlns:p166="http://schemas.microsoft.com/office/powerpoint/2016/6/main">
                        <a:xfrm>
                          <a:off x="3149612" y="3647973"/>
                          <a:ext cx="5892777" cy="3314687"/>
                        </a:xfrm>
                        <a:prstGeom prst="rect">
                          <a:avLst/>
                        </a:prstGeom>
                        <a:ln w="3175">
                          <a:solidFill>
                            <a:prstClr val="ltGray"/>
                          </a:solidFill>
                        </a:ln>
                      </p166:spPr>
                    </psuz:zmPr>
                  </psuz:summaryZmObj>
                  <psuz:gridLayout/>
                </psuz:summaryZm>
              </a:graphicData>
            </a:graphic>
          </p:graphicFrame>
        </mc:Choice>
        <mc:Fallback>
          <p:grpSp>
            <p:nvGrpSpPr>
              <p:cNvPr id="6" name="Summary Zoom 5">
                <a:extLst>
                  <a:ext uri="{FF2B5EF4-FFF2-40B4-BE49-F238E27FC236}">
                    <a16:creationId xmlns:a16="http://schemas.microsoft.com/office/drawing/2014/main" id="{847077DC-2FBA-4857-946A-6A46D75959AD}"/>
                  </a:ext>
                  <a:ext uri="{C183D7F6-B498-43B3-948B-1728B52AA6E4}">
                    <adec:decorative xmlns:adec="http://schemas.microsoft.com/office/drawing/2017/decorative" val="1"/>
                  </a:ext>
                </a:extLst>
              </p:cNvPr>
              <p:cNvGrpSpPr>
                <a:grpSpLocks noGrp="1" noUngrp="1" noRot="1" noChangeAspect="1" noMove="1" noResize="1"/>
              </p:cNvGrpSpPr>
              <p:nvPr/>
            </p:nvGrpSpPr>
            <p:grpSpPr>
              <a:xfrm>
                <a:off x="0" y="0"/>
                <a:ext cx="12192000" cy="6962660"/>
                <a:chOff x="0" y="0"/>
                <a:chExt cx="12192000" cy="6962660"/>
              </a:xfrm>
            </p:grpSpPr>
            <p:pic>
              <p:nvPicPr>
                <p:cNvPr id="2" name="Picture 2">
                  <a:hlinkClick r:id="rId5"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5643" y="61119"/>
                  <a:ext cx="5647041" cy="3176461"/>
                </a:xfrm>
                <a:prstGeom prst="rect">
                  <a:avLst/>
                </a:prstGeom>
                <a:ln w="3175">
                  <a:solidFill>
                    <a:prstClr val="ltGray"/>
                  </a:solidFill>
                </a:ln>
              </p:spPr>
            </p:pic>
            <p:pic>
              <p:nvPicPr>
                <p:cNvPr id="3" name="Picture 3">
                  <a:hlinkClick r:id="rId6"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6440491" y="52323"/>
                  <a:ext cx="5751502" cy="3235220"/>
                </a:xfrm>
                <a:prstGeom prst="rect">
                  <a:avLst/>
                </a:prstGeom>
                <a:ln w="3175">
                  <a:solidFill>
                    <a:prstClr val="ltGray"/>
                  </a:solidFill>
                </a:ln>
              </p:spPr>
            </p:pic>
            <p:pic>
              <p:nvPicPr>
                <p:cNvPr id="5" name="Picture 5">
                  <a:hlinkClick r:id="rId7"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3149612" y="3647973"/>
                  <a:ext cx="5892777" cy="3314687"/>
                </a:xfrm>
                <a:prstGeom prst="rect">
                  <a:avLst/>
                </a:prstGeom>
                <a:ln w="3175">
                  <a:solidFill>
                    <a:prstClr val="ltGray"/>
                  </a:solidFill>
                </a:ln>
              </p:spPr>
            </p:pic>
          </p:grpSp>
        </mc:Fallback>
      </mc:AlternateContent>
      <p:sp>
        <p:nvSpPr>
          <p:cNvPr id="7" name="Title 6">
            <a:extLst>
              <a:ext uri="{FF2B5EF4-FFF2-40B4-BE49-F238E27FC236}">
                <a16:creationId xmlns:a16="http://schemas.microsoft.com/office/drawing/2014/main" id="{3665AF77-38E8-4E12-98F6-A9F8A8FEA35C}"/>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Review 2</a:t>
            </a:r>
          </a:p>
        </p:txBody>
      </p:sp>
    </p:spTree>
    <p:extLst>
      <p:ext uri="{BB962C8B-B14F-4D97-AF65-F5344CB8AC3E}">
        <p14:creationId xmlns:p14="http://schemas.microsoft.com/office/powerpoint/2010/main" val="2977717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ECC33E-78C5-4108-A0A6-52EB36F5EFE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3" name="Picture 2" descr="Screenshot of OurStoryBridge user guide">
            <a:extLst>
              <a:ext uri="{FF2B5EF4-FFF2-40B4-BE49-F238E27FC236}">
                <a16:creationId xmlns:a16="http://schemas.microsoft.com/office/drawing/2014/main" id="{D780F809-D2A3-4081-9BE7-BAC6502205B6}"/>
              </a:ext>
            </a:extLst>
          </p:cNvPr>
          <p:cNvPicPr>
            <a:picLocks noChangeAspect="1"/>
          </p:cNvPicPr>
          <p:nvPr/>
        </p:nvPicPr>
        <p:blipFill>
          <a:blip r:embed="rId2"/>
          <a:stretch>
            <a:fillRect/>
          </a:stretch>
        </p:blipFill>
        <p:spPr>
          <a:xfrm>
            <a:off x="685800" y="46481"/>
            <a:ext cx="4603707" cy="5796034"/>
          </a:xfrm>
          <a:prstGeom prst="rect">
            <a:avLst/>
          </a:prstGeom>
        </p:spPr>
      </p:pic>
      <p:pic>
        <p:nvPicPr>
          <p:cNvPr id="2" name="Picture 1" descr="Screenshot of OurStoryBridge user guide, page 2">
            <a:extLst>
              <a:ext uri="{FF2B5EF4-FFF2-40B4-BE49-F238E27FC236}">
                <a16:creationId xmlns:a16="http://schemas.microsoft.com/office/drawing/2014/main" id="{ED237457-8F3D-44D9-A3E7-E64E617B7111}"/>
              </a:ext>
            </a:extLst>
          </p:cNvPr>
          <p:cNvPicPr>
            <a:picLocks noChangeAspect="1"/>
          </p:cNvPicPr>
          <p:nvPr/>
        </p:nvPicPr>
        <p:blipFill rotWithShape="1">
          <a:blip r:embed="rId3"/>
          <a:srcRect l="495" r="495"/>
          <a:stretch/>
        </p:blipFill>
        <p:spPr>
          <a:xfrm>
            <a:off x="6225094" y="25932"/>
            <a:ext cx="4583421" cy="5796034"/>
          </a:xfrm>
          <a:prstGeom prst="rect">
            <a:avLst/>
          </a:prstGeom>
        </p:spPr>
      </p:pic>
      <p:sp>
        <p:nvSpPr>
          <p:cNvPr id="7" name="Title 6">
            <a:extLst>
              <a:ext uri="{FF2B5EF4-FFF2-40B4-BE49-F238E27FC236}">
                <a16:creationId xmlns:a16="http://schemas.microsoft.com/office/drawing/2014/main" id="{2C1B08E1-C76B-4CE8-A04E-752A911B497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User Guide</a:t>
            </a:r>
          </a:p>
        </p:txBody>
      </p:sp>
    </p:spTree>
    <p:extLst>
      <p:ext uri="{BB962C8B-B14F-4D97-AF65-F5344CB8AC3E}">
        <p14:creationId xmlns:p14="http://schemas.microsoft.com/office/powerpoint/2010/main" val="38571281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B2FACA4-03F5-4B3E-83ED-DC6770565D5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aphicFrame>
        <p:nvGraphicFramePr>
          <p:cNvPr id="3" name="Diagram 2">
            <a:extLst>
              <a:ext uri="{FF2B5EF4-FFF2-40B4-BE49-F238E27FC236}">
                <a16:creationId xmlns:a16="http://schemas.microsoft.com/office/drawing/2014/main" id="{00D52261-E2C7-438E-BCD0-7F9D8323B60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46255945"/>
              </p:ext>
            </p:extLst>
          </p:nvPr>
        </p:nvGraphicFramePr>
        <p:xfrm>
          <a:off x="-555946" y="286718"/>
          <a:ext cx="938259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A987C0F-5F0E-4980-B8D2-145ABDB083E8}"/>
              </a:ext>
            </a:extLst>
          </p:cNvPr>
          <p:cNvSpPr txBox="1"/>
          <p:nvPr/>
        </p:nvSpPr>
        <p:spPr>
          <a:xfrm>
            <a:off x="6452508" y="78650"/>
            <a:ext cx="63751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YouTube Noto"/>
                <a:ea typeface="+mn-ea"/>
                <a:cs typeface="+mn-cs"/>
                <a:hlinkClick r:id="rId7"/>
              </a:rPr>
              <a:t>https://youtu.be/Ic3xrGQCE54</a:t>
            </a:r>
            <a:endPar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019E2B8-373D-4F51-A563-79BD8B1C41CD}"/>
              </a:ext>
            </a:extLst>
          </p:cNvPr>
          <p:cNvSpPr txBox="1"/>
          <p:nvPr/>
        </p:nvSpPr>
        <p:spPr>
          <a:xfrm>
            <a:off x="7024710" y="3429000"/>
            <a:ext cx="461244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The </a:t>
            </a:r>
            <a:r>
              <a:rPr kumimoji="0" lang="en-US" sz="2400" b="0" i="1" u="none" strike="noStrike" kern="1200" cap="none" spc="0" normalizeH="0" baseline="0" noProof="0" dirty="0">
                <a:ln>
                  <a:noFill/>
                </a:ln>
                <a:solidFill>
                  <a:schemeClr val="bg1"/>
                </a:solidFill>
                <a:effectLst/>
                <a:uLnTx/>
                <a:uFillTx/>
                <a:latin typeface="Calibri" panose="020F0502020204030204"/>
                <a:ea typeface="+mn-ea"/>
                <a:cs typeface="+mn-cs"/>
              </a:rPr>
              <a:t>OurStoryBridge User Guide </a:t>
            </a: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links to How-To Videos that provide examples and templates to design your story project and are also posted on the website</a:t>
            </a:r>
          </a:p>
        </p:txBody>
      </p:sp>
      <p:sp>
        <p:nvSpPr>
          <p:cNvPr id="9" name="TextBox 8">
            <a:extLst>
              <a:ext uri="{FF2B5EF4-FFF2-40B4-BE49-F238E27FC236}">
                <a16:creationId xmlns:a16="http://schemas.microsoft.com/office/drawing/2014/main" id="{D14E9F71-7A26-41BC-B3E1-138BB68E7954}"/>
              </a:ext>
            </a:extLst>
          </p:cNvPr>
          <p:cNvSpPr txBox="1"/>
          <p:nvPr/>
        </p:nvSpPr>
        <p:spPr>
          <a:xfrm>
            <a:off x="7149127" y="6202486"/>
            <a:ext cx="719001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YouTube Noto"/>
                <a:ea typeface="+mn-ea"/>
                <a:cs typeface="+mn-cs"/>
                <a:hlinkClick r:id="rId7"/>
              </a:rPr>
              <a:t>https://youtu.be/Ic3xrGQCE54</a:t>
            </a:r>
            <a:endPar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pic>
        <p:nvPicPr>
          <p:cNvPr id="5" name="Picture 4" descr="Screen capture of an OurStoryBridge how-to video">
            <a:extLst>
              <a:ext uri="{FF2B5EF4-FFF2-40B4-BE49-F238E27FC236}">
                <a16:creationId xmlns:a16="http://schemas.microsoft.com/office/drawing/2014/main" id="{F1162267-B9F1-4F32-A610-CD118127D46E}"/>
              </a:ext>
            </a:extLst>
          </p:cNvPr>
          <p:cNvPicPr>
            <a:picLocks noChangeAspect="1"/>
          </p:cNvPicPr>
          <p:nvPr/>
        </p:nvPicPr>
        <p:blipFill>
          <a:blip r:embed="rId8"/>
          <a:stretch>
            <a:fillRect/>
          </a:stretch>
        </p:blipFill>
        <p:spPr>
          <a:xfrm>
            <a:off x="7024710" y="655514"/>
            <a:ext cx="4335938" cy="2436093"/>
          </a:xfrm>
          <a:prstGeom prst="rect">
            <a:avLst/>
          </a:prstGeom>
        </p:spPr>
      </p:pic>
      <p:sp>
        <p:nvSpPr>
          <p:cNvPr id="2" name="Title 1">
            <a:extLst>
              <a:ext uri="{FF2B5EF4-FFF2-40B4-BE49-F238E27FC236}">
                <a16:creationId xmlns:a16="http://schemas.microsoft.com/office/drawing/2014/main" id="{3838C162-AD12-4BA8-9F83-DDEA9D92A5C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How-To Videos</a:t>
            </a:r>
          </a:p>
        </p:txBody>
      </p:sp>
    </p:spTree>
    <p:extLst>
      <p:ext uri="{BB962C8B-B14F-4D97-AF65-F5344CB8AC3E}">
        <p14:creationId xmlns:p14="http://schemas.microsoft.com/office/powerpoint/2010/main" val="4260023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0321D-48FC-4D4E-A002-751E39E1062B}"/>
              </a:ext>
            </a:extLst>
          </p:cNvPr>
          <p:cNvSpPr>
            <a:spLocks noGrp="1"/>
          </p:cNvSpPr>
          <p:nvPr>
            <p:ph type="title"/>
          </p:nvPr>
        </p:nvSpPr>
        <p:spPr/>
        <p:txBody>
          <a:bodyPr/>
          <a:lstStyle/>
          <a:p>
            <a:r>
              <a:rPr lang="en-US" b="1" dirty="0">
                <a:latin typeface="+mn-lt"/>
              </a:rPr>
              <a:t>Sample Documents</a:t>
            </a:r>
          </a:p>
        </p:txBody>
      </p:sp>
      <p:sp>
        <p:nvSpPr>
          <p:cNvPr id="4" name="Slide Number Placeholder 3">
            <a:extLst>
              <a:ext uri="{FF2B5EF4-FFF2-40B4-BE49-F238E27FC236}">
                <a16:creationId xmlns:a16="http://schemas.microsoft.com/office/drawing/2014/main" id="{89C9E6CB-F702-4CED-95E9-60DF198890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E54760AC-9DB4-436E-8CBD-8F5CA7D6E1DF}"/>
              </a:ext>
            </a:extLst>
          </p:cNvPr>
          <p:cNvSpPr>
            <a:spLocks noGrp="1"/>
          </p:cNvSpPr>
          <p:nvPr>
            <p:ph idx="1"/>
          </p:nvPr>
        </p:nvSpPr>
        <p:spPr>
          <a:xfrm>
            <a:off x="838200" y="1825625"/>
            <a:ext cx="4997521" cy="4351338"/>
          </a:xfrm>
        </p:spPr>
        <p:txBody>
          <a:bodyPr/>
          <a:lstStyle/>
          <a:p>
            <a:r>
              <a:rPr lang="en-US" dirty="0">
                <a:solidFill>
                  <a:schemeClr val="bg1"/>
                </a:solidFill>
              </a:rPr>
              <a:t>The </a:t>
            </a:r>
            <a:r>
              <a:rPr lang="en-US" i="1" dirty="0">
                <a:solidFill>
                  <a:schemeClr val="bg1"/>
                </a:solidFill>
              </a:rPr>
              <a:t>OurStoryBridge User Guide </a:t>
            </a:r>
            <a:r>
              <a:rPr lang="en-US" dirty="0">
                <a:solidFill>
                  <a:schemeClr val="bg1"/>
                </a:solidFill>
              </a:rPr>
              <a:t>links to Sample Documents that provide examples and templates to design your story project</a:t>
            </a:r>
          </a:p>
          <a:p>
            <a:r>
              <a:rPr lang="en-US" dirty="0">
                <a:solidFill>
                  <a:schemeClr val="bg1"/>
                </a:solidFill>
              </a:rPr>
              <a:t>They are also posted on the website</a:t>
            </a:r>
          </a:p>
        </p:txBody>
      </p:sp>
      <p:pic>
        <p:nvPicPr>
          <p:cNvPr id="7" name="Picture 6">
            <a:extLst>
              <a:ext uri="{FF2B5EF4-FFF2-40B4-BE49-F238E27FC236}">
                <a16:creationId xmlns:a16="http://schemas.microsoft.com/office/drawing/2014/main" id="{9DDAA22F-2DCE-4C27-895B-59D9A345C8D0}"/>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315481" y="136525"/>
            <a:ext cx="3632773" cy="5473165"/>
          </a:xfrm>
          <a:prstGeom prst="rect">
            <a:avLst/>
          </a:prstGeom>
        </p:spPr>
      </p:pic>
    </p:spTree>
    <p:extLst>
      <p:ext uri="{BB962C8B-B14F-4D97-AF65-F5344CB8AC3E}">
        <p14:creationId xmlns:p14="http://schemas.microsoft.com/office/powerpoint/2010/main" val="4102406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of OurStoryBridge page: &quot;Why start an OurStoryBridge project?&quot;">
            <a:extLst>
              <a:ext uri="{FF2B5EF4-FFF2-40B4-BE49-F238E27FC236}">
                <a16:creationId xmlns:a16="http://schemas.microsoft.com/office/drawing/2014/main" id="{4F159E95-C939-442D-B53D-9AD6D828708E}"/>
              </a:ext>
            </a:extLst>
          </p:cNvPr>
          <p:cNvPicPr>
            <a:picLocks noChangeAspect="1"/>
          </p:cNvPicPr>
          <p:nvPr/>
        </p:nvPicPr>
        <p:blipFill rotWithShape="1">
          <a:blip r:embed="rId2"/>
          <a:srcRect t="-8455" b="6644"/>
          <a:stretch/>
        </p:blipFill>
        <p:spPr>
          <a:xfrm>
            <a:off x="0" y="-380143"/>
            <a:ext cx="12192000" cy="5866543"/>
          </a:xfrm>
          <a:prstGeom prst="rect">
            <a:avLst/>
          </a:prstGeom>
        </p:spPr>
      </p:pic>
      <p:sp>
        <p:nvSpPr>
          <p:cNvPr id="2" name="Slide Number Placeholder 1">
            <a:extLst>
              <a:ext uri="{FF2B5EF4-FFF2-40B4-BE49-F238E27FC236}">
                <a16:creationId xmlns:a16="http://schemas.microsoft.com/office/drawing/2014/main" id="{3080F481-DBCD-4E19-BD2C-C258C7C0FE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1413C4E-73EE-4780-B7A9-62C0211606EE}"/>
              </a:ext>
            </a:extLst>
          </p:cNvPr>
          <p:cNvSpPr txBox="1"/>
          <p:nvPr/>
        </p:nvSpPr>
        <p:spPr>
          <a:xfrm>
            <a:off x="4712414" y="6075144"/>
            <a:ext cx="609805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hlinkClick r:id="rId3"/>
              </a:rPr>
              <a:t>https://www.youtube.com/watch?v=sMT-9MoWkeU#action=share</a:t>
            </a:r>
            <a:endPar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85A6122F-FC0E-42E3-83BD-CBA8311039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Why</a:t>
            </a:r>
          </a:p>
        </p:txBody>
      </p:sp>
    </p:spTree>
    <p:extLst>
      <p:ext uri="{BB962C8B-B14F-4D97-AF65-F5344CB8AC3E}">
        <p14:creationId xmlns:p14="http://schemas.microsoft.com/office/powerpoint/2010/main" val="3804443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82624"/>
            <a:ext cx="10972800" cy="1066800"/>
          </a:xfrm>
        </p:spPr>
        <p:txBody>
          <a:bodyPr>
            <a:normAutofit/>
          </a:bodyPr>
          <a:lstStyle/>
          <a:p>
            <a:r>
              <a:rPr lang="en-US" sz="4400" dirty="0">
                <a:solidFill>
                  <a:schemeClr val="accent2">
                    <a:lumMod val="75000"/>
                  </a:schemeClr>
                </a:solidFill>
                <a:latin typeface="Times New Roman" panose="02020603050405020304" pitchFamily="18" charset="0"/>
                <a:cs typeface="Times New Roman" panose="02020603050405020304" pitchFamily="18" charset="0"/>
              </a:rPr>
              <a:t>Housekeeping Reminders</a:t>
            </a:r>
          </a:p>
        </p:txBody>
      </p:sp>
      <p:grpSp>
        <p:nvGrpSpPr>
          <p:cNvPr id="5" name="Group 4">
            <a:extLst>
              <a:ext uri="{FF2B5EF4-FFF2-40B4-BE49-F238E27FC236}">
                <a16:creationId xmlns:a16="http://schemas.microsoft.com/office/drawing/2014/main" id="{6E38831A-2061-4785-B26D-7ABAF3E86619}"/>
              </a:ext>
              <a:ext uri="{C183D7F6-B498-43B3-948B-1728B52AA6E4}">
                <adec:decorative xmlns:adec="http://schemas.microsoft.com/office/drawing/2017/decorative" val="1"/>
              </a:ext>
            </a:extLst>
          </p:cNvPr>
          <p:cNvGrpSpPr/>
          <p:nvPr/>
        </p:nvGrpSpPr>
        <p:grpSpPr>
          <a:xfrm>
            <a:off x="899445" y="2668425"/>
            <a:ext cx="10393109" cy="3487109"/>
            <a:chOff x="899445" y="2668425"/>
            <a:chExt cx="10393109" cy="3487109"/>
          </a:xfrm>
        </p:grpSpPr>
        <p:sp>
          <p:nvSpPr>
            <p:cNvPr id="6" name="Oval 5">
              <a:extLst>
                <a:ext uri="{FF2B5EF4-FFF2-40B4-BE49-F238E27FC236}">
                  <a16:creationId xmlns:a16="http://schemas.microsoft.com/office/drawing/2014/main" id="{AEE8C34E-87FE-4520-AE87-C168D76AB055}"/>
                </a:ext>
              </a:extLst>
            </p:cNvPr>
            <p:cNvSpPr/>
            <p:nvPr/>
          </p:nvSpPr>
          <p:spPr>
            <a:xfrm>
              <a:off x="899445" y="2668425"/>
              <a:ext cx="1375920" cy="137592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Rectangle 6" descr="Microphone">
              <a:extLst>
                <a:ext uri="{FF2B5EF4-FFF2-40B4-BE49-F238E27FC236}">
                  <a16:creationId xmlns:a16="http://schemas.microsoft.com/office/drawing/2014/main" id="{AEC85F49-D475-496A-B1BD-94C3BC11DA6C}"/>
                </a:ext>
              </a:extLst>
            </p:cNvPr>
            <p:cNvSpPr/>
            <p:nvPr/>
          </p:nvSpPr>
          <p:spPr>
            <a:xfrm>
              <a:off x="1188388" y="2957368"/>
              <a:ext cx="798033" cy="79803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Freeform: Shape 7">
              <a:extLst>
                <a:ext uri="{FF2B5EF4-FFF2-40B4-BE49-F238E27FC236}">
                  <a16:creationId xmlns:a16="http://schemas.microsoft.com/office/drawing/2014/main" id="{8FF77B44-4D67-4BAA-A779-9604E7AF1AC3}"/>
                </a:ext>
              </a:extLst>
            </p:cNvPr>
            <p:cNvSpPr/>
            <p:nvPr/>
          </p:nvSpPr>
          <p:spPr>
            <a:xfrm>
              <a:off x="2570205" y="2668425"/>
              <a:ext cx="3243239" cy="1375920"/>
            </a:xfrm>
            <a:custGeom>
              <a:avLst/>
              <a:gdLst>
                <a:gd name="connsiteX0" fmla="*/ 0 w 3243239"/>
                <a:gd name="connsiteY0" fmla="*/ 0 h 1375920"/>
                <a:gd name="connsiteX1" fmla="*/ 3243239 w 3243239"/>
                <a:gd name="connsiteY1" fmla="*/ 0 h 1375920"/>
                <a:gd name="connsiteX2" fmla="*/ 3243239 w 3243239"/>
                <a:gd name="connsiteY2" fmla="*/ 1375920 h 1375920"/>
                <a:gd name="connsiteX3" fmla="*/ 0 w 3243239"/>
                <a:gd name="connsiteY3" fmla="*/ 1375920 h 1375920"/>
                <a:gd name="connsiteX4" fmla="*/ 0 w 3243239"/>
                <a:gd name="connsiteY4" fmla="*/ 0 h 137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239" h="1375920">
                  <a:moveTo>
                    <a:pt x="0" y="0"/>
                  </a:moveTo>
                  <a:lnTo>
                    <a:pt x="3243239" y="0"/>
                  </a:lnTo>
                  <a:lnTo>
                    <a:pt x="3243239" y="1375920"/>
                  </a:lnTo>
                  <a:lnTo>
                    <a:pt x="0" y="137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Microphones will be muted for this webinar. Please ask questions via chat. Be sure to select “To: Everyone” when posting a question.</a:t>
              </a:r>
            </a:p>
          </p:txBody>
        </p:sp>
        <p:sp>
          <p:nvSpPr>
            <p:cNvPr id="9" name="Oval 8">
              <a:extLst>
                <a:ext uri="{FF2B5EF4-FFF2-40B4-BE49-F238E27FC236}">
                  <a16:creationId xmlns:a16="http://schemas.microsoft.com/office/drawing/2014/main" id="{6A61D93C-C0B1-423C-975A-0E53DF9F7A5E}"/>
                </a:ext>
              </a:extLst>
            </p:cNvPr>
            <p:cNvSpPr/>
            <p:nvPr/>
          </p:nvSpPr>
          <p:spPr>
            <a:xfrm>
              <a:off x="6378555" y="2668425"/>
              <a:ext cx="1375920" cy="137592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descr="Projector screen">
              <a:extLst>
                <a:ext uri="{FF2B5EF4-FFF2-40B4-BE49-F238E27FC236}">
                  <a16:creationId xmlns:a16="http://schemas.microsoft.com/office/drawing/2014/main" id="{AE560999-9308-4854-81B0-1EF0C93E8415}"/>
                </a:ext>
              </a:extLst>
            </p:cNvPr>
            <p:cNvSpPr/>
            <p:nvPr/>
          </p:nvSpPr>
          <p:spPr>
            <a:xfrm>
              <a:off x="6667498" y="2957368"/>
              <a:ext cx="798033" cy="798033"/>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7DB545F9-FC11-478F-BF7C-E515E7588E8D}"/>
                </a:ext>
              </a:extLst>
            </p:cNvPr>
            <p:cNvSpPr/>
            <p:nvPr/>
          </p:nvSpPr>
          <p:spPr>
            <a:xfrm>
              <a:off x="8049315" y="2668425"/>
              <a:ext cx="3243239" cy="1375920"/>
            </a:xfrm>
            <a:custGeom>
              <a:avLst/>
              <a:gdLst>
                <a:gd name="connsiteX0" fmla="*/ 0 w 3243239"/>
                <a:gd name="connsiteY0" fmla="*/ 0 h 1375920"/>
                <a:gd name="connsiteX1" fmla="*/ 3243239 w 3243239"/>
                <a:gd name="connsiteY1" fmla="*/ 0 h 1375920"/>
                <a:gd name="connsiteX2" fmla="*/ 3243239 w 3243239"/>
                <a:gd name="connsiteY2" fmla="*/ 1375920 h 1375920"/>
                <a:gd name="connsiteX3" fmla="*/ 0 w 3243239"/>
                <a:gd name="connsiteY3" fmla="*/ 1375920 h 1375920"/>
                <a:gd name="connsiteX4" fmla="*/ 0 w 3243239"/>
                <a:gd name="connsiteY4" fmla="*/ 0 h 137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239" h="1375920">
                  <a:moveTo>
                    <a:pt x="0" y="0"/>
                  </a:moveTo>
                  <a:lnTo>
                    <a:pt x="3243239" y="0"/>
                  </a:lnTo>
                  <a:lnTo>
                    <a:pt x="3243239" y="1375920"/>
                  </a:lnTo>
                  <a:lnTo>
                    <a:pt x="0" y="137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If the PowerPoint isn’t formatting correctly on your screen, select “Fit to Screen” under view options.</a:t>
              </a:r>
            </a:p>
          </p:txBody>
        </p:sp>
        <p:sp>
          <p:nvSpPr>
            <p:cNvPr id="13" name="Oval 12">
              <a:extLst>
                <a:ext uri="{FF2B5EF4-FFF2-40B4-BE49-F238E27FC236}">
                  <a16:creationId xmlns:a16="http://schemas.microsoft.com/office/drawing/2014/main" id="{71510601-9AC8-41F8-B3FA-038EA894A801}"/>
                </a:ext>
              </a:extLst>
            </p:cNvPr>
            <p:cNvSpPr/>
            <p:nvPr/>
          </p:nvSpPr>
          <p:spPr>
            <a:xfrm>
              <a:off x="899445" y="4779614"/>
              <a:ext cx="1375920" cy="137592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 name="Rectangle 13" descr="Classroom">
              <a:extLst>
                <a:ext uri="{FF2B5EF4-FFF2-40B4-BE49-F238E27FC236}">
                  <a16:creationId xmlns:a16="http://schemas.microsoft.com/office/drawing/2014/main" id="{45D78C11-59BD-4F51-9BCA-6BD5A52B078F}"/>
                </a:ext>
              </a:extLst>
            </p:cNvPr>
            <p:cNvSpPr/>
            <p:nvPr/>
          </p:nvSpPr>
          <p:spPr>
            <a:xfrm>
              <a:off x="1188388" y="5068557"/>
              <a:ext cx="798033" cy="798033"/>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B099B4A9-3817-4779-B043-4A80EF5BC0F2}"/>
                </a:ext>
              </a:extLst>
            </p:cNvPr>
            <p:cNvSpPr/>
            <p:nvPr/>
          </p:nvSpPr>
          <p:spPr>
            <a:xfrm>
              <a:off x="2570205" y="4779614"/>
              <a:ext cx="3243239" cy="1375920"/>
            </a:xfrm>
            <a:custGeom>
              <a:avLst/>
              <a:gdLst>
                <a:gd name="connsiteX0" fmla="*/ 0 w 3243239"/>
                <a:gd name="connsiteY0" fmla="*/ 0 h 1375920"/>
                <a:gd name="connsiteX1" fmla="*/ 3243239 w 3243239"/>
                <a:gd name="connsiteY1" fmla="*/ 0 h 1375920"/>
                <a:gd name="connsiteX2" fmla="*/ 3243239 w 3243239"/>
                <a:gd name="connsiteY2" fmla="*/ 1375920 h 1375920"/>
                <a:gd name="connsiteX3" fmla="*/ 0 w 3243239"/>
                <a:gd name="connsiteY3" fmla="*/ 1375920 h 1375920"/>
                <a:gd name="connsiteX4" fmla="*/ 0 w 3243239"/>
                <a:gd name="connsiteY4" fmla="*/ 0 h 137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239" h="1375920">
                  <a:moveTo>
                    <a:pt x="0" y="0"/>
                  </a:moveTo>
                  <a:lnTo>
                    <a:pt x="3243239" y="0"/>
                  </a:lnTo>
                  <a:lnTo>
                    <a:pt x="3243239" y="1375920"/>
                  </a:lnTo>
                  <a:lnTo>
                    <a:pt x="0" y="137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We will be asking you to complete a brief survey at the end of this program.</a:t>
              </a:r>
            </a:p>
          </p:txBody>
        </p:sp>
        <p:sp>
          <p:nvSpPr>
            <p:cNvPr id="16" name="Oval 15">
              <a:extLst>
                <a:ext uri="{FF2B5EF4-FFF2-40B4-BE49-F238E27FC236}">
                  <a16:creationId xmlns:a16="http://schemas.microsoft.com/office/drawing/2014/main" id="{826782FC-34AD-4551-B4D5-09629477FCFB}"/>
                </a:ext>
              </a:extLst>
            </p:cNvPr>
            <p:cNvSpPr/>
            <p:nvPr/>
          </p:nvSpPr>
          <p:spPr>
            <a:xfrm>
              <a:off x="6378555" y="4779614"/>
              <a:ext cx="1375920" cy="1375920"/>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Rectangle 16" descr="Presentation with Checklist">
              <a:extLst>
                <a:ext uri="{FF2B5EF4-FFF2-40B4-BE49-F238E27FC236}">
                  <a16:creationId xmlns:a16="http://schemas.microsoft.com/office/drawing/2014/main" id="{C4124EA4-CDB8-41F5-9C77-A8425C55C5CC}"/>
                </a:ext>
              </a:extLst>
            </p:cNvPr>
            <p:cNvSpPr/>
            <p:nvPr/>
          </p:nvSpPr>
          <p:spPr>
            <a:xfrm>
              <a:off x="6667498" y="5068557"/>
              <a:ext cx="798033" cy="798033"/>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F0DF39DF-C524-4D7C-A206-6606912B9BDE}"/>
                </a:ext>
              </a:extLst>
            </p:cNvPr>
            <p:cNvSpPr/>
            <p:nvPr/>
          </p:nvSpPr>
          <p:spPr>
            <a:xfrm>
              <a:off x="8049315" y="4779614"/>
              <a:ext cx="3243239" cy="1375920"/>
            </a:xfrm>
            <a:custGeom>
              <a:avLst/>
              <a:gdLst>
                <a:gd name="connsiteX0" fmla="*/ 0 w 3243239"/>
                <a:gd name="connsiteY0" fmla="*/ 0 h 1375920"/>
                <a:gd name="connsiteX1" fmla="*/ 3243239 w 3243239"/>
                <a:gd name="connsiteY1" fmla="*/ 0 h 1375920"/>
                <a:gd name="connsiteX2" fmla="*/ 3243239 w 3243239"/>
                <a:gd name="connsiteY2" fmla="*/ 1375920 h 1375920"/>
                <a:gd name="connsiteX3" fmla="*/ 0 w 3243239"/>
                <a:gd name="connsiteY3" fmla="*/ 1375920 h 1375920"/>
                <a:gd name="connsiteX4" fmla="*/ 0 w 3243239"/>
                <a:gd name="connsiteY4" fmla="*/ 0 h 1375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3239" h="1375920">
                  <a:moveTo>
                    <a:pt x="0" y="0"/>
                  </a:moveTo>
                  <a:lnTo>
                    <a:pt x="3243239" y="0"/>
                  </a:lnTo>
                  <a:lnTo>
                    <a:pt x="3243239" y="1375920"/>
                  </a:lnTo>
                  <a:lnTo>
                    <a:pt x="0" y="1375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dirty="0"/>
                <a:t>This webinar is being recorded and will be archived on the </a:t>
              </a:r>
              <a:r>
                <a:rPr lang="en-US" sz="1900" i="1" kern="1200" dirty="0">
                  <a:hlinkClick r:id="rId11"/>
                </a:rPr>
                <a:t>Ready to Read </a:t>
              </a:r>
              <a:r>
                <a:rPr lang="en-US" sz="1900" kern="1200" dirty="0"/>
                <a:t>site.</a:t>
              </a:r>
            </a:p>
          </p:txBody>
        </p:sp>
      </p:grpSp>
    </p:spTree>
    <p:extLst>
      <p:ext uri="{BB962C8B-B14F-4D97-AF65-F5344CB8AC3E}">
        <p14:creationId xmlns:p14="http://schemas.microsoft.com/office/powerpoint/2010/main" val="359921600"/>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hought Bubble: Cloud 8">
            <a:extLst>
              <a:ext uri="{FF2B5EF4-FFF2-40B4-BE49-F238E27FC236}">
                <a16:creationId xmlns:a16="http://schemas.microsoft.com/office/drawing/2014/main" id="{D84354C6-62A7-4905-9126-604C2EBD1A52}"/>
              </a:ext>
              <a:ext uri="{C183D7F6-B498-43B3-948B-1728B52AA6E4}">
                <adec:decorative xmlns:adec="http://schemas.microsoft.com/office/drawing/2017/decorative" val="1"/>
              </a:ext>
            </a:extLst>
          </p:cNvPr>
          <p:cNvSpPr/>
          <p:nvPr/>
        </p:nvSpPr>
        <p:spPr>
          <a:xfrm>
            <a:off x="6883632" y="164499"/>
            <a:ext cx="5308368" cy="3449355"/>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314D2029-DBA7-4230-BF7D-29EDDA99FFAC}"/>
              </a:ext>
            </a:extLst>
          </p:cNvPr>
          <p:cNvSpPr>
            <a:spLocks noGrp="1"/>
          </p:cNvSpPr>
          <p:nvPr>
            <p:ph type="title"/>
          </p:nvPr>
        </p:nvSpPr>
        <p:spPr>
          <a:xfrm>
            <a:off x="838200" y="160357"/>
            <a:ext cx="10515600" cy="1325563"/>
          </a:xfrm>
        </p:spPr>
        <p:txBody>
          <a:bodyPr anchor="ctr">
            <a:normAutofit/>
          </a:bodyPr>
          <a:lstStyle/>
          <a:p>
            <a:r>
              <a:rPr lang="en-US" sz="4800" b="1" i="1" dirty="0">
                <a:latin typeface="+mn-lt"/>
              </a:rPr>
              <a:t>OurStoryBridge</a:t>
            </a:r>
            <a:r>
              <a:rPr lang="en-US" sz="4800" b="1" dirty="0">
                <a:latin typeface="+mn-lt"/>
              </a:rPr>
              <a:t>: Why? </a:t>
            </a:r>
          </a:p>
        </p:txBody>
      </p:sp>
      <p:sp>
        <p:nvSpPr>
          <p:cNvPr id="12" name="Content Placeholder 11">
            <a:extLst>
              <a:ext uri="{FF2B5EF4-FFF2-40B4-BE49-F238E27FC236}">
                <a16:creationId xmlns:a16="http://schemas.microsoft.com/office/drawing/2014/main" id="{61DA1741-635D-4DBB-AA1E-C5BC3978A2C8}"/>
              </a:ext>
            </a:extLst>
          </p:cNvPr>
          <p:cNvSpPr>
            <a:spLocks noGrp="1"/>
          </p:cNvSpPr>
          <p:nvPr>
            <p:ph idx="1"/>
          </p:nvPr>
        </p:nvSpPr>
        <p:spPr>
          <a:xfrm>
            <a:off x="526898" y="1237215"/>
            <a:ext cx="6660081" cy="4753277"/>
          </a:xfrm>
        </p:spPr>
        <p:txBody>
          <a:bodyPr>
            <a:normAutofit fontScale="70000" lnSpcReduction="20000"/>
          </a:bodyPr>
          <a:lstStyle/>
          <a:p>
            <a:r>
              <a:rPr lang="en-US" dirty="0">
                <a:solidFill>
                  <a:schemeClr val="bg1"/>
                </a:solidFill>
              </a:rPr>
              <a:t>Appreciate the history that shaped your community, that helps make it what it is today and what it can become tomorrow.</a:t>
            </a:r>
          </a:p>
          <a:p>
            <a:r>
              <a:rPr lang="en-US" dirty="0">
                <a:solidFill>
                  <a:srgbClr val="7030A0"/>
                </a:solidFill>
              </a:rPr>
              <a:t>Create closer bonds between residents and promote connections that lead to neighborly acts of kindness, assistance and support in times of need.</a:t>
            </a:r>
          </a:p>
          <a:p>
            <a:r>
              <a:rPr lang="en-US" dirty="0">
                <a:solidFill>
                  <a:schemeClr val="bg1"/>
                </a:solidFill>
              </a:rPr>
              <a:t>Preserve stories that may be lost if not recorded soon and honor the legacies of your older generations by capturing their stories in their own words.</a:t>
            </a:r>
          </a:p>
          <a:p>
            <a:r>
              <a:rPr lang="en-US" dirty="0">
                <a:solidFill>
                  <a:srgbClr val="7030A0"/>
                </a:solidFill>
              </a:rPr>
              <a:t>Engage the younger generations and encourage them to remain in or return to their home community after high school, college, trade school, or any number of life’s adventures.</a:t>
            </a:r>
          </a:p>
          <a:p>
            <a:r>
              <a:rPr lang="en-US" dirty="0">
                <a:solidFill>
                  <a:schemeClr val="bg1"/>
                </a:solidFill>
              </a:rPr>
              <a:t>Educate residents and visitors of all ages and inspire them to become contributing members of your community.</a:t>
            </a:r>
          </a:p>
          <a:p>
            <a:r>
              <a:rPr lang="en-US" dirty="0">
                <a:solidFill>
                  <a:srgbClr val="7030A0"/>
                </a:solidFill>
              </a:rPr>
              <a:t>Celebrate what makes your community unique, perhaps even famous.</a:t>
            </a:r>
          </a:p>
        </p:txBody>
      </p:sp>
      <p:sp>
        <p:nvSpPr>
          <p:cNvPr id="4" name="Slide Number Placeholder 3">
            <a:extLst>
              <a:ext uri="{FF2B5EF4-FFF2-40B4-BE49-F238E27FC236}">
                <a16:creationId xmlns:a16="http://schemas.microsoft.com/office/drawing/2014/main" id="{D0D469B5-4372-4120-B507-2307FA15BAA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1A51BC8-52D7-4925-88DF-3DD12723DCF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991931" y="4125269"/>
            <a:ext cx="2673170" cy="1532896"/>
          </a:xfrm>
          <a:prstGeom prst="rect">
            <a:avLst/>
          </a:prstGeom>
        </p:spPr>
      </p:pic>
      <p:sp>
        <p:nvSpPr>
          <p:cNvPr id="10" name="TextBox 9">
            <a:extLst>
              <a:ext uri="{FF2B5EF4-FFF2-40B4-BE49-F238E27FC236}">
                <a16:creationId xmlns:a16="http://schemas.microsoft.com/office/drawing/2014/main" id="{E989D541-B4A0-4BF8-A39F-C4CE5B1901AE}"/>
              </a:ext>
            </a:extLst>
          </p:cNvPr>
          <p:cNvSpPr txBox="1"/>
          <p:nvPr/>
        </p:nvSpPr>
        <p:spPr>
          <a:xfrm>
            <a:off x="-3025945" y="2365220"/>
            <a:ext cx="279991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rPr>
              <a:t>Large Group Zoom https://youtu.be/pOOyrBmnhdw</a:t>
            </a:r>
          </a:p>
        </p:txBody>
      </p:sp>
      <p:sp>
        <p:nvSpPr>
          <p:cNvPr id="13" name="TextBox 12">
            <a:extLst>
              <a:ext uri="{FF2B5EF4-FFF2-40B4-BE49-F238E27FC236}">
                <a16:creationId xmlns:a16="http://schemas.microsoft.com/office/drawing/2014/main" id="{41CDA84A-9C36-4081-945C-A48B56AA4F9E}"/>
              </a:ext>
            </a:extLst>
          </p:cNvPr>
          <p:cNvSpPr txBox="1"/>
          <p:nvPr/>
        </p:nvSpPr>
        <p:spPr>
          <a:xfrm>
            <a:off x="-3025945" y="682842"/>
            <a:ext cx="24505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YouTube Noto"/>
                <a:ea typeface="+mn-ea"/>
                <a:cs typeface="+mn-cs"/>
                <a:hlinkClick r:id="rId3"/>
              </a:rPr>
              <a:t>Group Zoom with teacher https://youtu.be/Fqfvuu68E3E</a:t>
            </a:r>
            <a:endPar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8EE34E-02B1-4D77-903A-59D80B951351}"/>
              </a:ext>
            </a:extLst>
          </p:cNvPr>
          <p:cNvSpPr txBox="1"/>
          <p:nvPr/>
        </p:nvSpPr>
        <p:spPr>
          <a:xfrm>
            <a:off x="7579760" y="792234"/>
            <a:ext cx="421946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Light" panose="020F0302020204030204"/>
                <a:ea typeface="+mn-ea"/>
                <a:cs typeface="+mn-cs"/>
              </a:rPr>
              <a:t>“I love this project and think of it as a balm and a community builder for our times, an amazing educational resource, carrying rich historical value.”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Calibri Light" panose="020F0302020204030204"/>
                <a:ea typeface="+mn-ea"/>
                <a:cs typeface="+mn-cs"/>
              </a:rPr>
              <a:t>Janelle</a:t>
            </a:r>
          </a:p>
        </p:txBody>
      </p:sp>
    </p:spTree>
    <p:extLst>
      <p:ext uri="{BB962C8B-B14F-4D97-AF65-F5344CB8AC3E}">
        <p14:creationId xmlns:p14="http://schemas.microsoft.com/office/powerpoint/2010/main" val="709166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92448-822A-4789-8CC8-EE2E9029AB6A}"/>
              </a:ext>
            </a:extLst>
          </p:cNvPr>
          <p:cNvSpPr>
            <a:spLocks noGrp="1"/>
          </p:cNvSpPr>
          <p:nvPr>
            <p:ph type="title"/>
          </p:nvPr>
        </p:nvSpPr>
        <p:spPr>
          <a:xfrm>
            <a:off x="838200" y="51824"/>
            <a:ext cx="10515600" cy="1325563"/>
          </a:xfrm>
        </p:spPr>
        <p:txBody>
          <a:bodyPr/>
          <a:lstStyle/>
          <a:p>
            <a:r>
              <a:rPr lang="en-US" sz="4400" b="1" i="1" dirty="0">
                <a:latin typeface="+mn-lt"/>
              </a:rPr>
              <a:t>OurStoryBridge</a:t>
            </a:r>
            <a:r>
              <a:rPr lang="en-US" sz="4400" b="1" dirty="0">
                <a:latin typeface="+mn-lt"/>
              </a:rPr>
              <a:t>: Why? </a:t>
            </a:r>
            <a:r>
              <a:rPr lang="en-US" sz="4400" b="1" dirty="0">
                <a:solidFill>
                  <a:srgbClr val="3D9D9C"/>
                </a:solidFill>
                <a:latin typeface="+mn-lt"/>
              </a:rPr>
              <a:t>Pt. 2</a:t>
            </a:r>
            <a:endParaRPr lang="en-US" dirty="0">
              <a:solidFill>
                <a:srgbClr val="3D9D9C"/>
              </a:solidFill>
            </a:endParaRPr>
          </a:p>
        </p:txBody>
      </p:sp>
      <p:sp>
        <p:nvSpPr>
          <p:cNvPr id="3" name="Content Placeholder 2">
            <a:extLst>
              <a:ext uri="{FF2B5EF4-FFF2-40B4-BE49-F238E27FC236}">
                <a16:creationId xmlns:a16="http://schemas.microsoft.com/office/drawing/2014/main" id="{CB0D381C-A3D6-4CA0-871A-BDAC3BF2C7BA}"/>
              </a:ext>
            </a:extLst>
          </p:cNvPr>
          <p:cNvSpPr>
            <a:spLocks noGrp="1"/>
          </p:cNvSpPr>
          <p:nvPr>
            <p:ph idx="1"/>
          </p:nvPr>
        </p:nvSpPr>
        <p:spPr>
          <a:xfrm>
            <a:off x="209320" y="1109609"/>
            <a:ext cx="6684640" cy="5067354"/>
          </a:xfrm>
        </p:spPr>
        <p:txBody>
          <a:bodyPr>
            <a:normAutofit fontScale="92500"/>
          </a:bodyPr>
          <a:lstStyle/>
          <a:p>
            <a:pPr marL="182880" indent="-182880"/>
            <a:r>
              <a:rPr lang="en-US" sz="2400" dirty="0">
                <a:solidFill>
                  <a:schemeClr val="bg1"/>
                </a:solidFill>
              </a:rPr>
              <a:t>Attract new residents and visitors.</a:t>
            </a:r>
          </a:p>
          <a:p>
            <a:pPr marL="182880" indent="-182880"/>
            <a:r>
              <a:rPr lang="en-US" sz="2400" dirty="0">
                <a:solidFill>
                  <a:srgbClr val="7030A0"/>
                </a:solidFill>
              </a:rPr>
              <a:t>Reveal pockets of rich histories and connections heretofore unknown or not widely known. </a:t>
            </a:r>
          </a:p>
          <a:p>
            <a:pPr marL="182880" indent="-182880"/>
            <a:r>
              <a:rPr lang="en-US" sz="2400" dirty="0">
                <a:solidFill>
                  <a:schemeClr val="bg1"/>
                </a:solidFill>
              </a:rPr>
              <a:t>Acknowledge the catastrophes, tragedies, or difficult challenges that shape your community.</a:t>
            </a:r>
          </a:p>
          <a:p>
            <a:pPr marL="182880" indent="-182880"/>
            <a:r>
              <a:rPr lang="en-US" sz="2400" dirty="0">
                <a:solidFill>
                  <a:srgbClr val="7030A0"/>
                </a:solidFill>
              </a:rPr>
              <a:t>Appreciate how the geography and the economics of your area impact how your community members live.</a:t>
            </a:r>
          </a:p>
          <a:p>
            <a:pPr marL="182880" indent="-182880"/>
            <a:r>
              <a:rPr lang="en-US" sz="2400" dirty="0">
                <a:solidFill>
                  <a:schemeClr val="bg1"/>
                </a:solidFill>
              </a:rPr>
              <a:t>Unravel the puzzle of how and why street or place names, stores, clubs, and other institutions came to be. </a:t>
            </a:r>
          </a:p>
          <a:p>
            <a:pPr marL="182880" indent="-182880"/>
            <a:r>
              <a:rPr lang="en-US" sz="2400" dirty="0">
                <a:solidFill>
                  <a:srgbClr val="7030A0"/>
                </a:solidFill>
              </a:rPr>
              <a:t>Re-ignite a passion for your community archives and/or previously recorded oral histories by translating some onto this new digital platform. </a:t>
            </a:r>
          </a:p>
          <a:p>
            <a:pPr marL="182880" indent="-182880"/>
            <a:r>
              <a:rPr lang="en-US" sz="2400" dirty="0">
                <a:solidFill>
                  <a:schemeClr val="bg1"/>
                </a:solidFill>
              </a:rPr>
              <a:t>Meet your audience where they are: online!</a:t>
            </a:r>
          </a:p>
          <a:p>
            <a:pPr marL="182880"/>
            <a:endParaRPr lang="en-US" dirty="0"/>
          </a:p>
        </p:txBody>
      </p:sp>
      <p:sp>
        <p:nvSpPr>
          <p:cNvPr id="4" name="Slide Number Placeholder 3">
            <a:extLst>
              <a:ext uri="{FF2B5EF4-FFF2-40B4-BE49-F238E27FC236}">
                <a16:creationId xmlns:a16="http://schemas.microsoft.com/office/drawing/2014/main" id="{2A975288-D527-403E-996E-8C2E0BB1B0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0" name="Thought Bubble: Cloud 9">
            <a:extLst>
              <a:ext uri="{FF2B5EF4-FFF2-40B4-BE49-F238E27FC236}">
                <a16:creationId xmlns:a16="http://schemas.microsoft.com/office/drawing/2014/main" id="{E7DA9978-D3E0-485D-A031-0CDC0BD23A0E}"/>
              </a:ext>
              <a:ext uri="{C183D7F6-B498-43B3-948B-1728B52AA6E4}">
                <adec:decorative xmlns:adec="http://schemas.microsoft.com/office/drawing/2017/decorative" val="1"/>
              </a:ext>
            </a:extLst>
          </p:cNvPr>
          <p:cNvSpPr/>
          <p:nvPr/>
        </p:nvSpPr>
        <p:spPr>
          <a:xfrm>
            <a:off x="6644591" y="365125"/>
            <a:ext cx="5498751" cy="4484667"/>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B16EB33-6279-4A9D-A79E-2D0B62EF3875}"/>
              </a:ext>
            </a:extLst>
          </p:cNvPr>
          <p:cNvSpPr txBox="1"/>
          <p:nvPr/>
        </p:nvSpPr>
        <p:spPr>
          <a:xfrm>
            <a:off x="7421252" y="1027906"/>
            <a:ext cx="4327319" cy="333918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“The story project keeps the history of our small town alive and accessible. The older residents of the town have recorded eyewitness accounts of important events that happened 60, 70 years ago, and memories of the people who were born in the 1800s. The younger ones have memorialized more recent ones, knowing themselves to be links in the chain of generations that bind this community together.” </a:t>
            </a:r>
            <a:r>
              <a:rPr kumimoji="0" lang="en-US" sz="1800" b="0" i="0" u="none" strike="noStrike" kern="1200" cap="none" spc="0" normalizeH="0" baseline="0" noProof="0" dirty="0">
                <a:ln>
                  <a:noFill/>
                </a:ln>
                <a:solidFill>
                  <a:prstClr val="white"/>
                </a:solidFill>
                <a:effectLst/>
                <a:uLnTx/>
                <a:uFillTx/>
                <a:latin typeface="Calibri Light" panose="020F0302020204030204"/>
                <a:ea typeface="Calibri" panose="020F0502020204030204" pitchFamily="34" charset="0"/>
                <a:cs typeface="Times New Roman" panose="02020603050405020304" pitchFamily="18" charset="0"/>
              </a:rPr>
              <a:t>— Henrietta</a:t>
            </a:r>
          </a:p>
        </p:txBody>
      </p:sp>
    </p:spTree>
    <p:extLst>
      <p:ext uri="{BB962C8B-B14F-4D97-AF65-F5344CB8AC3E}">
        <p14:creationId xmlns:p14="http://schemas.microsoft.com/office/powerpoint/2010/main" val="4027018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3DE6-CA47-4D36-BEFB-BFF0CA6E356A}"/>
              </a:ext>
            </a:extLst>
          </p:cNvPr>
          <p:cNvSpPr>
            <a:spLocks noGrp="1"/>
          </p:cNvSpPr>
          <p:nvPr>
            <p:ph type="title"/>
          </p:nvPr>
        </p:nvSpPr>
        <p:spPr/>
        <p:txBody>
          <a:bodyPr/>
          <a:lstStyle/>
          <a:p>
            <a:r>
              <a:rPr lang="en-US" b="1" dirty="0"/>
              <a:t>Marketing</a:t>
            </a:r>
          </a:p>
        </p:txBody>
      </p:sp>
      <p:sp>
        <p:nvSpPr>
          <p:cNvPr id="3" name="Content Placeholder 2">
            <a:extLst>
              <a:ext uri="{FF2B5EF4-FFF2-40B4-BE49-F238E27FC236}">
                <a16:creationId xmlns:a16="http://schemas.microsoft.com/office/drawing/2014/main" id="{C16AFE78-D549-4484-9B78-2AAD135AAD68}"/>
              </a:ext>
            </a:extLst>
          </p:cNvPr>
          <p:cNvSpPr>
            <a:spLocks noGrp="1"/>
          </p:cNvSpPr>
          <p:nvPr>
            <p:ph sz="half" idx="1"/>
          </p:nvPr>
        </p:nvSpPr>
        <p:spPr>
          <a:xfrm>
            <a:off x="838200" y="1534209"/>
            <a:ext cx="5181600" cy="4642754"/>
          </a:xfrm>
        </p:spPr>
        <p:txBody>
          <a:bodyPr/>
          <a:lstStyle/>
          <a:p>
            <a:r>
              <a:rPr lang="en-US" dirty="0">
                <a:solidFill>
                  <a:schemeClr val="bg1"/>
                </a:solidFill>
              </a:rPr>
              <a:t>Presentations to librarians and to teachers</a:t>
            </a:r>
          </a:p>
          <a:p>
            <a:r>
              <a:rPr lang="en-US" i="1" dirty="0">
                <a:solidFill>
                  <a:schemeClr val="bg1"/>
                </a:solidFill>
              </a:rPr>
              <a:t>OurStoryBridge</a:t>
            </a:r>
            <a:r>
              <a:rPr lang="en-US" dirty="0">
                <a:solidFill>
                  <a:schemeClr val="bg1"/>
                </a:solidFill>
              </a:rPr>
              <a:t> Facebook page</a:t>
            </a:r>
          </a:p>
          <a:p>
            <a:r>
              <a:rPr lang="en-US" dirty="0">
                <a:solidFill>
                  <a:schemeClr val="bg1"/>
                </a:solidFill>
              </a:rPr>
              <a:t>Press releases</a:t>
            </a:r>
          </a:p>
          <a:p>
            <a:r>
              <a:rPr lang="en-US" dirty="0">
                <a:solidFill>
                  <a:schemeClr val="bg1"/>
                </a:solidFill>
              </a:rPr>
              <a:t>e-Newsletter</a:t>
            </a:r>
          </a:p>
          <a:p>
            <a:r>
              <a:rPr lang="en-US" dirty="0">
                <a:solidFill>
                  <a:schemeClr val="bg1"/>
                </a:solidFill>
              </a:rPr>
              <a:t>Networking</a:t>
            </a:r>
          </a:p>
          <a:p>
            <a:r>
              <a:rPr lang="en-US" dirty="0">
                <a:solidFill>
                  <a:schemeClr val="bg1"/>
                </a:solidFill>
              </a:rPr>
              <a:t>Logo use by new story projects</a:t>
            </a:r>
          </a:p>
          <a:p>
            <a:r>
              <a:rPr lang="en-US" dirty="0">
                <a:solidFill>
                  <a:schemeClr val="bg1"/>
                </a:solidFill>
              </a:rPr>
              <a:t>Blog posts and articles for e-newsletters</a:t>
            </a:r>
          </a:p>
        </p:txBody>
      </p:sp>
      <p:sp>
        <p:nvSpPr>
          <p:cNvPr id="4" name="Slide Number Placeholder 3">
            <a:extLst>
              <a:ext uri="{FF2B5EF4-FFF2-40B4-BE49-F238E27FC236}">
                <a16:creationId xmlns:a16="http://schemas.microsoft.com/office/drawing/2014/main" id="{CCFEE789-A5D9-419C-9904-22A7E9476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5" name="Picture 4" descr="A person posing for the camera&#10;&#10;Description automatically generated">
            <a:extLst>
              <a:ext uri="{FF2B5EF4-FFF2-40B4-BE49-F238E27FC236}">
                <a16:creationId xmlns:a16="http://schemas.microsoft.com/office/drawing/2014/main" id="{174D12F4-79E1-4E82-9D14-2AD00AA70C0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622947" y="1604363"/>
            <a:ext cx="4384379" cy="3649274"/>
          </a:xfrm>
          <a:prstGeom prst="rect">
            <a:avLst/>
          </a:prstGeom>
        </p:spPr>
      </p:pic>
      <p:sp>
        <p:nvSpPr>
          <p:cNvPr id="6" name="TextBox 5">
            <a:extLst>
              <a:ext uri="{FF2B5EF4-FFF2-40B4-BE49-F238E27FC236}">
                <a16:creationId xmlns:a16="http://schemas.microsoft.com/office/drawing/2014/main" id="{25BA1A8B-122C-462A-BC4C-C89271D9A6B7}"/>
              </a:ext>
            </a:extLst>
          </p:cNvPr>
          <p:cNvSpPr txBox="1"/>
          <p:nvPr/>
        </p:nvSpPr>
        <p:spPr>
          <a:xfrm>
            <a:off x="9711230" y="1395712"/>
            <a:ext cx="1437341" cy="1384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 b="0" i="0" u="none" strike="noStrike" kern="1200" cap="none" spc="0" normalizeH="0" baseline="0" noProof="0" dirty="0">
                <a:ln>
                  <a:noFill/>
                </a:ln>
                <a:solidFill>
                  <a:srgbClr val="000000"/>
                </a:solidFill>
                <a:effectLst/>
                <a:uLnTx/>
                <a:uFillTx/>
                <a:latin typeface="Calibri"/>
                <a:cs typeface="Calibri"/>
                <a:hlinkClick r:id="rId3" tooltip="https://commons.wikimedia.org/wiki/File:Astore_Marketing_Plan.jpg"/>
              </a:rPr>
              <a:t>This Photo</a:t>
            </a:r>
            <a:r>
              <a:rPr kumimoji="0" lang="en-US" sz="300" b="0" i="0" u="none" strike="noStrike" kern="1200" cap="none" spc="0" normalizeH="0" baseline="0" noProof="0" dirty="0">
                <a:ln>
                  <a:noFill/>
                </a:ln>
                <a:solidFill>
                  <a:srgbClr val="000000"/>
                </a:solidFill>
                <a:effectLst/>
                <a:uLnTx/>
                <a:uFillTx/>
                <a:latin typeface="Calibri"/>
                <a:cs typeface="Calibri"/>
              </a:rPr>
              <a:t> by Unknown Author is licensed under </a:t>
            </a:r>
            <a:r>
              <a:rPr kumimoji="0" lang="en-US" sz="300" b="0" i="0" u="none" strike="noStrike" kern="1200" cap="none" spc="0" normalizeH="0" baseline="0" noProof="0" dirty="0">
                <a:ln>
                  <a:noFill/>
                </a:ln>
                <a:solidFill>
                  <a:srgbClr val="000000"/>
                </a:solidFill>
                <a:effectLst/>
                <a:uLnTx/>
                <a:uFillTx/>
                <a:latin typeface="Calibri"/>
                <a:cs typeface="Calibri"/>
                <a:hlinkClick r:id="rId4" tooltip="https://creativecommons.org/licenses/by-sa/3.0/"/>
              </a:rPr>
              <a:t>CC BY-SA</a:t>
            </a:r>
            <a:endParaRPr kumimoji="0" lang="en-US" sz="300" b="0" i="0" u="none" strike="noStrike" kern="1200" cap="none" spc="0" normalizeH="0" baseline="0" noProof="0" dirty="0">
              <a:ln>
                <a:noFill/>
              </a:ln>
              <a:solidFill>
                <a:srgbClr val="000000"/>
              </a:solidFill>
              <a:effectLst/>
              <a:uLnTx/>
              <a:uFillTx/>
              <a:latin typeface="Calibri"/>
              <a:cs typeface="Calibri"/>
            </a:endParaRPr>
          </a:p>
        </p:txBody>
      </p:sp>
    </p:spTree>
    <p:extLst>
      <p:ext uri="{BB962C8B-B14F-4D97-AF65-F5344CB8AC3E}">
        <p14:creationId xmlns:p14="http://schemas.microsoft.com/office/powerpoint/2010/main" val="1507940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ubtitle 2"/>
          <p:cNvSpPr txBox="1">
            <a:spLocks noGrp="1"/>
          </p:cNvSpPr>
          <p:nvPr>
            <p:ph type="subTitle" sz="quarter" idx="1"/>
          </p:nvPr>
        </p:nvSpPr>
        <p:spPr>
          <a:xfrm>
            <a:off x="1787703" y="4905081"/>
            <a:ext cx="8327065" cy="744446"/>
          </a:xfrm>
          <a:prstGeom prst="rect">
            <a:avLst/>
          </a:prstGeom>
        </p:spPr>
        <p:txBody>
          <a:bodyPr>
            <a:normAutofit lnSpcReduction="10000"/>
          </a:bodyPr>
          <a:lstStyle/>
          <a:p>
            <a:pPr>
              <a:defRPr sz="3600"/>
            </a:pPr>
            <a:r>
              <a:rPr sz="4800" dirty="0"/>
              <a:t>Go to </a:t>
            </a:r>
            <a:r>
              <a:rPr sz="4800" dirty="0">
                <a:uFill>
                  <a:solidFill>
                    <a:srgbClr val="F59E00"/>
                  </a:solidFill>
                </a:uFill>
              </a:rPr>
              <a:t>myadirondackstory.org</a:t>
            </a:r>
            <a:endParaRPr sz="4800" dirty="0">
              <a:uFill>
                <a:solidFill>
                  <a:srgbClr val="F59E00"/>
                </a:solidFill>
              </a:uFill>
              <a:hlinkClick r:id="rId2">
                <a:extLst>
                  <a:ext uri="{A12FA001-AC4F-418D-AE19-62706E023703}">
                    <ahyp:hlinkClr xmlns:ahyp="http://schemas.microsoft.com/office/drawing/2018/hyperlinkcolor" val="tx"/>
                  </a:ext>
                </a:extLst>
              </a:hlinkClick>
            </a:endParaRPr>
          </a:p>
        </p:txBody>
      </p:sp>
      <p:sp>
        <p:nvSpPr>
          <p:cNvPr id="103" name="Slide Number Placeholder 3"/>
          <p:cNvSpPr txBox="1">
            <a:spLocks noGrp="1"/>
          </p:cNvSpPr>
          <p:nvPr>
            <p:ph type="sldNum" sz="quarter" idx="2"/>
          </p:nvPr>
        </p:nvSpPr>
        <p:spPr>
          <a:xfrm>
            <a:off x="11375371" y="6464347"/>
            <a:ext cx="365761" cy="201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ctr">
            <a:normAutofit fontScale="70000" lnSpcReduction="20000"/>
          </a:bodyPr>
          <a:lstStyle>
            <a:defPPr>
              <a:defRPr lang="en-US"/>
            </a:defPPr>
            <a:lvl1pPr marL="0" algn="ctr" defTabSz="914400" rtl="0" eaLnBrk="1" latinLnBrk="0" hangingPunct="1">
              <a:defRPr sz="11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fld id="{86CB4B4D-7CA3-9044-876B-883B54F8677D}" type="slidenum">
              <a:rPr lang="en-US" sz="1200">
                <a:solidFill>
                  <a:srgbClr val="7030A0"/>
                </a:solidFill>
                <a:latin typeface="Calibri" panose="020F0502020204030204"/>
                <a:sym typeface="Gill Sans MT"/>
              </a:rPr>
              <a:pPr algn="r">
                <a:spcAft>
                  <a:spcPts val="600"/>
                </a:spcAft>
              </a:pPr>
              <a:t>33</a:t>
            </a:fld>
            <a:endParaRPr sz="1200" dirty="0">
              <a:solidFill>
                <a:srgbClr val="7030A0"/>
              </a:solidFill>
              <a:latin typeface="Calibri" panose="020F0502020204030204"/>
              <a:sym typeface="Gill Sans MT"/>
            </a:endParaRPr>
          </a:p>
        </p:txBody>
      </p:sp>
      <p:pic>
        <p:nvPicPr>
          <p:cNvPr id="4" name="Picture 3">
            <a:extLst>
              <a:ext uri="{FF2B5EF4-FFF2-40B4-BE49-F238E27FC236}">
                <a16:creationId xmlns:a16="http://schemas.microsoft.com/office/drawing/2014/main" id="{4D4B8C21-CC92-4447-B4A2-1DEABA8EB2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8754"/>
            <a:ext cx="12192000" cy="4702166"/>
          </a:xfrm>
          <a:prstGeom prst="rect">
            <a:avLst/>
          </a:prstGeom>
        </p:spPr>
      </p:pic>
      <mc:AlternateContent xmlns:mc="http://schemas.openxmlformats.org/markup-compatibility/2006">
        <mc:Choice xmlns:p14="http://schemas.microsoft.com/office/powerpoint/2010/main" Requires="p14">
          <p:contentPart p14:bwMode="auto" r:id="rId4">
            <p14:nvContentPartPr>
              <p14:cNvPr id="17" name="Ink 16">
                <a:extLst>
                  <a:ext uri="{FF2B5EF4-FFF2-40B4-BE49-F238E27FC236}">
                    <a16:creationId xmlns:a16="http://schemas.microsoft.com/office/drawing/2014/main" id="{3C852C30-5AE6-47BF-9044-EC756B88A429}"/>
                  </a:ext>
                  <a:ext uri="{C183D7F6-B498-43B3-948B-1728B52AA6E4}">
                    <adec:decorative xmlns:adec="http://schemas.microsoft.com/office/drawing/2017/decorative" val="1"/>
                  </a:ext>
                </a:extLst>
              </p14:cNvPr>
              <p14:cNvContentPartPr/>
              <p14:nvPr/>
            </p14:nvContentPartPr>
            <p14:xfrm>
              <a:off x="7349521" y="0"/>
              <a:ext cx="1312560" cy="484560"/>
            </p14:xfrm>
          </p:contentPart>
        </mc:Choice>
        <mc:Fallback>
          <p:pic>
            <p:nvPicPr>
              <p:cNvPr id="17" name="Ink 16">
                <a:extLst>
                  <a:ext uri="{FF2B5EF4-FFF2-40B4-BE49-F238E27FC236}">
                    <a16:creationId xmlns:a16="http://schemas.microsoft.com/office/drawing/2014/main" id="{3C852C30-5AE6-47BF-9044-EC756B88A429}"/>
                  </a:ext>
                  <a:ext uri="{C183D7F6-B498-43B3-948B-1728B52AA6E4}">
                    <adec:decorative xmlns:adec="http://schemas.microsoft.com/office/drawing/2017/decorative" val="1"/>
                  </a:ext>
                </a:extLst>
              </p:cNvPr>
              <p:cNvPicPr/>
              <p:nvPr/>
            </p:nvPicPr>
            <p:blipFill>
              <a:blip r:embed="rId5"/>
              <a:stretch>
                <a:fillRect/>
              </a:stretch>
            </p:blipFill>
            <p:spPr>
              <a:xfrm>
                <a:off x="7313511" y="-71947"/>
                <a:ext cx="1384220" cy="628093"/>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14:cNvPr>
              <p14:cNvContentPartPr/>
              <p14:nvPr/>
            </p14:nvContentPartPr>
            <p14:xfrm>
              <a:off x="-2158107" y="1478678"/>
              <a:ext cx="360" cy="360"/>
            </p14:xfrm>
          </p:contentPart>
        </mc:Choice>
        <mc:Fallback>
          <p:pic>
            <p:nvPicPr>
              <p: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cNvPr>
              <p:cNvPicPr/>
              <p:nvPr/>
            </p:nvPicPr>
            <p:blipFill>
              <a:blip r:embed="rId7"/>
              <a:stretch>
                <a:fillRect/>
              </a:stretch>
            </p:blipFill>
            <p:spPr>
              <a:xfrm>
                <a:off x="-2194107" y="1406678"/>
                <a:ext cx="72000" cy="144000"/>
              </a:xfrm>
              <a:prstGeom prst="rect">
                <a:avLst/>
              </a:prstGeom>
            </p:spPr>
          </p:pic>
        </mc:Fallback>
      </mc:AlternateContent>
      <p:sp>
        <p:nvSpPr>
          <p:cNvPr id="12" name="TextBox 11">
            <a:extLst>
              <a:ext uri="{FF2B5EF4-FFF2-40B4-BE49-F238E27FC236}">
                <a16:creationId xmlns:a16="http://schemas.microsoft.com/office/drawing/2014/main" id="{A2C1C5BD-D977-47F0-AEB8-5C53BC3B9998}"/>
              </a:ext>
            </a:extLst>
          </p:cNvPr>
          <p:cNvSpPr txBox="1"/>
          <p:nvPr/>
        </p:nvSpPr>
        <p:spPr>
          <a:xfrm>
            <a:off x="12465121" y="1122363"/>
            <a:ext cx="2269085" cy="2031325"/>
          </a:xfrm>
          <a:prstGeom prst="rect">
            <a:avLst/>
          </a:prstGeom>
          <a:noFill/>
        </p:spPr>
        <p:txBody>
          <a:bodyPr wrap="square">
            <a:spAutoFit/>
          </a:bodyPr>
          <a:lstStyle/>
          <a:p>
            <a:r>
              <a:rPr lang="en-US" dirty="0"/>
              <a:t>Brother Bud https://app.memria.org/stories/public-story-view/053c561c4a3e4cbe99db55baa72a1401/</a:t>
            </a:r>
          </a:p>
        </p:txBody>
      </p:sp>
      <p:sp>
        <p:nvSpPr>
          <p:cNvPr id="2" name="Title 1">
            <a:extLst>
              <a:ext uri="{FF2B5EF4-FFF2-40B4-BE49-F238E27FC236}">
                <a16:creationId xmlns:a16="http://schemas.microsoft.com/office/drawing/2014/main" id="{3132A356-CD00-4590-A85B-023C132424F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Teacher’s Guide</a:t>
            </a:r>
          </a:p>
        </p:txBody>
      </p:sp>
    </p:spTree>
    <p:extLst>
      <p:ext uri="{BB962C8B-B14F-4D97-AF65-F5344CB8AC3E}">
        <p14:creationId xmlns:p14="http://schemas.microsoft.com/office/powerpoint/2010/main" val="2203776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FCF8D5-DC4D-4478-A5BA-335B42DC7658}"/>
              </a:ext>
            </a:extLst>
          </p:cNvPr>
          <p:cNvSpPr>
            <a:spLocks noGrp="1"/>
          </p:cNvSpPr>
          <p:nvPr>
            <p:ph type="title"/>
          </p:nvPr>
        </p:nvSpPr>
        <p:spPr>
          <a:xfrm>
            <a:off x="4341688" y="5800154"/>
            <a:ext cx="10515600" cy="1325563"/>
          </a:xfrm>
        </p:spPr>
        <p:txBody>
          <a:bodyPr anchor="ctr">
            <a:normAutofit/>
          </a:bodyPr>
          <a:lstStyle/>
          <a:p>
            <a:r>
              <a:rPr lang="en-US" dirty="0"/>
              <a:t>www.ourstorybridge.org</a:t>
            </a:r>
          </a:p>
        </p:txBody>
      </p:sp>
      <p:pic>
        <p:nvPicPr>
          <p:cNvPr id="2" name="Picture 1">
            <a:extLst>
              <a:ext uri="{FF2B5EF4-FFF2-40B4-BE49-F238E27FC236}">
                <a16:creationId xmlns:a16="http://schemas.microsoft.com/office/drawing/2014/main" id="{785448FB-BA10-4E87-A184-3AD9FC37E2A8}"/>
              </a:ext>
              <a:ext uri="{C183D7F6-B498-43B3-948B-1728B52AA6E4}">
                <adec:decorative xmlns:adec="http://schemas.microsoft.com/office/drawing/2017/decorative" val="1"/>
              </a:ext>
            </a:extLst>
          </p:cNvPr>
          <p:cNvPicPr>
            <a:picLocks noChangeAspect="1"/>
          </p:cNvPicPr>
          <p:nvPr/>
        </p:nvPicPr>
        <p:blipFill rotWithShape="1">
          <a:blip r:embed="rId2"/>
          <a:srcRect t="-18823" b="-18823"/>
          <a:stretch/>
        </p:blipFill>
        <p:spPr>
          <a:xfrm>
            <a:off x="0" y="-795160"/>
            <a:ext cx="12219399" cy="6873412"/>
          </a:xfrm>
          <a:prstGeom prst="rect">
            <a:avLst/>
          </a:prstGeom>
          <a:noFill/>
        </p:spPr>
      </p:pic>
      <p:sp>
        <p:nvSpPr>
          <p:cNvPr id="4" name="Slide Number Placeholder 3">
            <a:extLst>
              <a:ext uri="{FF2B5EF4-FFF2-40B4-BE49-F238E27FC236}">
                <a16:creationId xmlns:a16="http://schemas.microsoft.com/office/drawing/2014/main" id="{6DBCF1CD-2AE6-4A51-B169-F4733AC21C8E}"/>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A7FA8789-CEF9-4B1E-B523-4492552F2C33}"/>
                  </a:ext>
                  <a:ext uri="{C183D7F6-B498-43B3-948B-1728B52AA6E4}">
                    <adec:decorative xmlns:adec="http://schemas.microsoft.com/office/drawing/2017/decorative" val="1"/>
                  </a:ext>
                </a:extLst>
              </p14:cNvPr>
              <p14:cNvContentPartPr/>
              <p14:nvPr/>
            </p14:nvContentPartPr>
            <p14:xfrm>
              <a:off x="5743201" y="975596"/>
              <a:ext cx="360" cy="360"/>
            </p14:xfrm>
          </p:contentPart>
        </mc:Choice>
        <mc:Fallback>
          <p:pic>
            <p:nvPicPr>
              <p:cNvPr id="7" name="Ink 6">
                <a:extLst>
                  <a:ext uri="{FF2B5EF4-FFF2-40B4-BE49-F238E27FC236}">
                    <a16:creationId xmlns:a16="http://schemas.microsoft.com/office/drawing/2014/main" id="{A7FA8789-CEF9-4B1E-B523-4492552F2C33}"/>
                  </a:ext>
                  <a:ext uri="{C183D7F6-B498-43B3-948B-1728B52AA6E4}">
                    <adec:decorative xmlns:adec="http://schemas.microsoft.com/office/drawing/2017/decorative" val="1"/>
                  </a:ext>
                </a:extLst>
              </p:cNvPr>
              <p:cNvPicPr/>
              <p:nvPr/>
            </p:nvPicPr>
            <p:blipFill>
              <a:blip r:embed="rId4"/>
              <a:stretch>
                <a:fillRect/>
              </a:stretch>
            </p:blipFill>
            <p:spPr>
              <a:xfrm>
                <a:off x="5725201" y="939596"/>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9" name="Ink 8">
                <a:extLst>
                  <a:ext uri="{FF2B5EF4-FFF2-40B4-BE49-F238E27FC236}">
                    <a16:creationId xmlns:a16="http://schemas.microsoft.com/office/drawing/2014/main" id="{878DEBBA-B51B-449E-9E9C-E02CB4BDF489}"/>
                  </a:ext>
                  <a:ext uri="{C183D7F6-B498-43B3-948B-1728B52AA6E4}">
                    <adec:decorative xmlns:adec="http://schemas.microsoft.com/office/drawing/2017/decorative" val="1"/>
                  </a:ext>
                </a:extLst>
              </p14:cNvPr>
              <p14:cNvContentPartPr/>
              <p14:nvPr/>
            </p14:nvContentPartPr>
            <p14:xfrm>
              <a:off x="-2754239" y="3164036"/>
              <a:ext cx="360" cy="360"/>
            </p14:xfrm>
          </p:contentPart>
        </mc:Choice>
        <mc:Fallback>
          <p:pic>
            <p:nvPicPr>
              <p:cNvPr id="9" name="Ink 8">
                <a:extLst>
                  <a:ext uri="{FF2B5EF4-FFF2-40B4-BE49-F238E27FC236}">
                    <a16:creationId xmlns:a16="http://schemas.microsoft.com/office/drawing/2014/main" id="{878DEBBA-B51B-449E-9E9C-E02CB4BDF489}"/>
                  </a:ext>
                  <a:ext uri="{C183D7F6-B498-43B3-948B-1728B52AA6E4}">
                    <adec:decorative xmlns:adec="http://schemas.microsoft.com/office/drawing/2017/decorative" val="1"/>
                  </a:ext>
                </a:extLst>
              </p:cNvPr>
              <p:cNvPicPr/>
              <p:nvPr/>
            </p:nvPicPr>
            <p:blipFill>
              <a:blip r:embed="rId4"/>
              <a:stretch>
                <a:fillRect/>
              </a:stretch>
            </p:blipFill>
            <p:spPr>
              <a:xfrm>
                <a:off x="-2772239" y="3128036"/>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5C1A0C6-062E-4C02-B5BC-87DF80CD4EED}"/>
                  </a:ext>
                  <a:ext uri="{C183D7F6-B498-43B3-948B-1728B52AA6E4}">
                    <adec:decorative xmlns:adec="http://schemas.microsoft.com/office/drawing/2017/decorative" val="1"/>
                  </a:ext>
                </a:extLst>
              </p14:cNvPr>
              <p14:cNvContentPartPr/>
              <p14:nvPr/>
            </p14:nvContentPartPr>
            <p14:xfrm>
              <a:off x="7436385" y="134441"/>
              <a:ext cx="760164" cy="485775"/>
            </p14:xfrm>
          </p:contentPart>
        </mc:Choice>
        <mc:Fallback>
          <p:pic>
            <p:nvPicPr>
              <p:cNvPr id="3" name="Ink 2">
                <a:extLst>
                  <a:ext uri="{FF2B5EF4-FFF2-40B4-BE49-F238E27FC236}">
                    <a16:creationId xmlns:a16="http://schemas.microsoft.com/office/drawing/2014/main" id="{E5C1A0C6-062E-4C02-B5BC-87DF80CD4EED}"/>
                  </a:ext>
                  <a:ext uri="{C183D7F6-B498-43B3-948B-1728B52AA6E4}">
                    <adec:decorative xmlns:adec="http://schemas.microsoft.com/office/drawing/2017/decorative" val="1"/>
                  </a:ext>
                </a:extLst>
              </p:cNvPr>
              <p:cNvPicPr/>
              <p:nvPr/>
            </p:nvPicPr>
            <p:blipFill>
              <a:blip r:embed="rId7"/>
              <a:stretch>
                <a:fillRect/>
              </a:stretch>
            </p:blipFill>
            <p:spPr>
              <a:xfrm>
                <a:off x="7400409" y="62314"/>
                <a:ext cx="831755" cy="629668"/>
              </a:xfrm>
              <a:prstGeom prst="rect">
                <a:avLst/>
              </a:prstGeom>
            </p:spPr>
          </p:pic>
        </mc:Fallback>
      </mc:AlternateContent>
    </p:spTree>
    <p:extLst>
      <p:ext uri="{BB962C8B-B14F-4D97-AF65-F5344CB8AC3E}">
        <p14:creationId xmlns:p14="http://schemas.microsoft.com/office/powerpoint/2010/main" val="3863488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4EDF45-DF88-4CF1-A2F2-4492DE34DE06}"/>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5" name="Picture 4" descr="Screenshot of Teacher's Guide">
            <a:extLst>
              <a:ext uri="{FF2B5EF4-FFF2-40B4-BE49-F238E27FC236}">
                <a16:creationId xmlns:a16="http://schemas.microsoft.com/office/drawing/2014/main" id="{26908545-C6D5-4E28-A0A2-E9BAC1632532}"/>
              </a:ext>
            </a:extLst>
          </p:cNvPr>
          <p:cNvPicPr>
            <a:picLocks noChangeAspect="1"/>
          </p:cNvPicPr>
          <p:nvPr/>
        </p:nvPicPr>
        <p:blipFill>
          <a:blip r:embed="rId2"/>
          <a:stretch>
            <a:fillRect/>
          </a:stretch>
        </p:blipFill>
        <p:spPr>
          <a:xfrm>
            <a:off x="0" y="136525"/>
            <a:ext cx="12421400" cy="5466745"/>
          </a:xfrm>
          <a:prstGeom prst="rect">
            <a:avLst/>
          </a:prstGeom>
        </p:spPr>
      </p:pic>
      <p:pic>
        <p:nvPicPr>
          <p:cNvPr id="3" name="Graphic 2" descr="Badge 1 with solid fill">
            <a:extLst>
              <a:ext uri="{FF2B5EF4-FFF2-40B4-BE49-F238E27FC236}">
                <a16:creationId xmlns:a16="http://schemas.microsoft.com/office/drawing/2014/main" id="{7D6B8EE1-4BA0-4E91-9622-8C64212E6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06698" y="3360674"/>
            <a:ext cx="914400" cy="914400"/>
          </a:xfrm>
          <a:prstGeom prst="rect">
            <a:avLst/>
          </a:prstGeom>
        </p:spPr>
      </p:pic>
      <p:pic>
        <p:nvPicPr>
          <p:cNvPr id="7" name="Graphic 6" descr="Badge with solid fill">
            <a:extLst>
              <a:ext uri="{FF2B5EF4-FFF2-40B4-BE49-F238E27FC236}">
                <a16:creationId xmlns:a16="http://schemas.microsoft.com/office/drawing/2014/main" id="{33331BE1-1983-496D-8133-F0DF3440395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16886" y="3578022"/>
            <a:ext cx="914400" cy="914400"/>
          </a:xfrm>
          <a:prstGeom prst="rect">
            <a:avLst/>
          </a:prstGeom>
        </p:spPr>
      </p:pic>
      <p:pic>
        <p:nvPicPr>
          <p:cNvPr id="10" name="Graphic 9" descr="Badge 3 with solid fill">
            <a:extLst>
              <a:ext uri="{FF2B5EF4-FFF2-40B4-BE49-F238E27FC236}">
                <a16:creationId xmlns:a16="http://schemas.microsoft.com/office/drawing/2014/main" id="{2B27A744-07AC-44BC-AA83-48C8774087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753500" y="4749686"/>
            <a:ext cx="914400" cy="914400"/>
          </a:xfrm>
          <a:prstGeom prst="rect">
            <a:avLst/>
          </a:prstGeom>
        </p:spPr>
      </p:pic>
      <p:pic>
        <p:nvPicPr>
          <p:cNvPr id="12" name="Graphic 11" descr="Badge 4 with solid fill">
            <a:extLst>
              <a:ext uri="{FF2B5EF4-FFF2-40B4-BE49-F238E27FC236}">
                <a16:creationId xmlns:a16="http://schemas.microsoft.com/office/drawing/2014/main" id="{021F16CD-E906-4A68-B9D9-AEBC52D9F5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15550" y="4749686"/>
            <a:ext cx="914400" cy="914400"/>
          </a:xfrm>
          <a:prstGeom prst="rect">
            <a:avLst/>
          </a:prstGeom>
        </p:spPr>
      </p:pic>
      <p:sp>
        <p:nvSpPr>
          <p:cNvPr id="2" name="Title 1">
            <a:extLst>
              <a:ext uri="{FF2B5EF4-FFF2-40B4-BE49-F238E27FC236}">
                <a16:creationId xmlns:a16="http://schemas.microsoft.com/office/drawing/2014/main" id="{A23B81D9-47E1-4BA3-A590-91312973608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Teacher’s Guide Continued</a:t>
            </a:r>
          </a:p>
        </p:txBody>
      </p:sp>
    </p:spTree>
    <p:extLst>
      <p:ext uri="{BB962C8B-B14F-4D97-AF65-F5344CB8AC3E}">
        <p14:creationId xmlns:p14="http://schemas.microsoft.com/office/powerpoint/2010/main" val="1951245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D9D9C"/>
        </a:solidFill>
        <a:effectLst/>
      </p:bgPr>
    </p:bg>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0A4C7741-E4B3-4971-8BE4-BCF7268A0661}"/>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101274278"/>
                  </p:ext>
                </p:extLst>
              </p:nvPr>
            </p:nvGraphicFramePr>
            <p:xfrm>
              <a:off x="609600" y="793998"/>
              <a:ext cx="10972800" cy="5042493"/>
            </p:xfrm>
            <a:graphic>
              <a:graphicData uri="http://schemas.microsoft.com/office/powerpoint/2016/summaryzoom">
                <psuz:summaryZm>
                  <psuz:summaryZmObj sectionId="{E66BC17E-1874-4946-9066-910C1428C74A}" offsetFactorX="3347" offsetFactorY="7140">
                    <psuz:zmPr id="{284FF6B0-6E9A-4C74-B2A1-E450BA3CE25E}" transitionDur="1000">
                      <p166:blipFill xmlns:p166="http://schemas.microsoft.com/office/powerpoint/2016/6/main">
                        <a:blip r:embed="rId3"/>
                        <a:stretch>
                          <a:fillRect/>
                        </a:stretch>
                      </p166:blipFill>
                      <p166:spPr xmlns:p166="http://schemas.microsoft.com/office/powerpoint/2016/6/main">
                        <a:xfrm>
                          <a:off x="535374" y="740074"/>
                          <a:ext cx="3291840" cy="1851660"/>
                        </a:xfrm>
                        <a:prstGeom prst="rect">
                          <a:avLst/>
                        </a:prstGeom>
                        <a:ln w="3175">
                          <a:solidFill>
                            <a:prstClr val="ltGray"/>
                          </a:solidFill>
                        </a:ln>
                      </p166:spPr>
                    </psuz:zmPr>
                  </psuz:summaryZmObj>
                  <psuz:summaryZmObj sectionId="{361B9679-A548-4442-BBB6-17C36A70F8C4}" offsetFactorX="3347" offsetFactorY="7140">
                    <psuz:zmPr id="{941C4F5F-BD44-4E17-B946-EBEDC08B67DE}" transitionDur="1000">
                      <p166:blipFill xmlns:p166="http://schemas.microsoft.com/office/powerpoint/2016/6/main">
                        <a:blip r:embed="rId4"/>
                        <a:stretch>
                          <a:fillRect/>
                        </a:stretch>
                      </p166:blipFill>
                      <p166:spPr xmlns:p166="http://schemas.microsoft.com/office/powerpoint/2016/6/main">
                        <a:xfrm>
                          <a:off x="3950658" y="740074"/>
                          <a:ext cx="3291840" cy="1851660"/>
                        </a:xfrm>
                        <a:prstGeom prst="rect">
                          <a:avLst/>
                        </a:prstGeom>
                        <a:ln w="3175">
                          <a:solidFill>
                            <a:prstClr val="ltGray"/>
                          </a:solidFill>
                        </a:ln>
                      </p166:spPr>
                    </psuz:zmPr>
                  </psuz:summaryZmObj>
                  <psuz:summaryZmObj sectionId="{4C120D7A-0515-42E8-8A8D-74AF08395B47}" offsetFactorX="3347" offsetFactorY="7140">
                    <psuz:zmPr id="{7F3F904B-BD16-41BC-8F10-85F33B85FC0E}" transitionDur="1000">
                      <p166:blipFill xmlns:p166="http://schemas.microsoft.com/office/powerpoint/2016/6/main">
                        <a:blip r:embed="rId5"/>
                        <a:stretch>
                          <a:fillRect/>
                        </a:stretch>
                      </p166:blipFill>
                      <p166:spPr xmlns:p166="http://schemas.microsoft.com/office/powerpoint/2016/6/main">
                        <a:xfrm>
                          <a:off x="7365942" y="740074"/>
                          <a:ext cx="3291840" cy="1851660"/>
                        </a:xfrm>
                        <a:prstGeom prst="rect">
                          <a:avLst/>
                        </a:prstGeom>
                        <a:ln w="3175">
                          <a:solidFill>
                            <a:prstClr val="ltGray"/>
                          </a:solidFill>
                        </a:ln>
                      </p166:spPr>
                    </psuz:zmPr>
                  </psuz:summaryZmObj>
                  <psuz:summaryZmObj sectionId="{BAC805AB-518C-4EFE-B247-173267288E82}" offsetFactorX="669" offsetFactorY="15469">
                    <psuz:zmPr id="{7BE88C0B-7347-4CA6-9FF6-5DD588CC757F}" transitionDur="1000">
                      <p166:blipFill xmlns:p166="http://schemas.microsoft.com/office/powerpoint/2016/6/main">
                        <a:blip r:embed="rId6"/>
                        <a:stretch>
                          <a:fillRect/>
                        </a:stretch>
                      </p166:blipFill>
                      <p166:spPr xmlns:p166="http://schemas.microsoft.com/office/powerpoint/2016/6/main">
                        <a:xfrm>
                          <a:off x="447218" y="2869402"/>
                          <a:ext cx="3291840" cy="1851660"/>
                        </a:xfrm>
                        <a:prstGeom prst="rect">
                          <a:avLst/>
                        </a:prstGeom>
                        <a:ln w="3175">
                          <a:solidFill>
                            <a:prstClr val="ltGray"/>
                          </a:solidFill>
                        </a:ln>
                      </p166:spPr>
                    </psuz:zmPr>
                  </psuz:summaryZmObj>
                  <psuz:summaryZmObj sectionId="{574B8CC4-62BB-49A8-8AC6-62E20CA1D8FE}" offsetFactorX="669" offsetFactorY="15469">
                    <psuz:zmPr id="{B9D3BC1D-5C35-4BDB-9674-1C8F14667016}" transitionDur="1000">
                      <p166:blipFill xmlns:p166="http://schemas.microsoft.com/office/powerpoint/2016/6/main">
                        <a:blip r:embed="rId7"/>
                        <a:stretch>
                          <a:fillRect/>
                        </a:stretch>
                      </p166:blipFill>
                      <p166:spPr xmlns:p166="http://schemas.microsoft.com/office/powerpoint/2016/6/main">
                        <a:xfrm>
                          <a:off x="3862502" y="2869402"/>
                          <a:ext cx="3291840" cy="1851660"/>
                        </a:xfrm>
                        <a:prstGeom prst="rect">
                          <a:avLst/>
                        </a:prstGeom>
                        <a:ln w="3175">
                          <a:solidFill>
                            <a:prstClr val="ltGray"/>
                          </a:solidFill>
                        </a:ln>
                      </p166:spPr>
                    </psuz:zmPr>
                  </psuz:summaryZmObj>
                  <psuz:summaryZmObj sectionId="{ADE6CD62-4999-45FE-8BBF-49D6A9C151C0}" offsetFactorX="669" offsetFactorY="15469">
                    <psuz:zmPr id="{6CF07DA6-5F79-4528-AEB7-465AB6D0A32A}" transitionDur="1000">
                      <p166:blipFill xmlns:p166="http://schemas.microsoft.com/office/powerpoint/2016/6/main">
                        <a:blip r:embed="rId8"/>
                        <a:stretch>
                          <a:fillRect/>
                        </a:stretch>
                      </p166:blipFill>
                      <p166:spPr xmlns:p166="http://schemas.microsoft.com/office/powerpoint/2016/6/main">
                        <a:xfrm>
                          <a:off x="7277786" y="2869402"/>
                          <a:ext cx="3291840" cy="1851660"/>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0A4C7741-E4B3-4971-8BE4-BCF7268A0661}"/>
                  </a:ext>
                  <a:ext uri="{C183D7F6-B498-43B3-948B-1728B52AA6E4}">
                    <adec:decorative xmlns:adec="http://schemas.microsoft.com/office/drawing/2017/decorative" val="1"/>
                  </a:ext>
                </a:extLst>
              </p:cNvPr>
              <p:cNvGrpSpPr>
                <a:grpSpLocks noGrp="1" noUngrp="1" noRot="1" noChangeAspect="1" noMove="1" noResize="1"/>
              </p:cNvGrpSpPr>
              <p:nvPr/>
            </p:nvGrpSpPr>
            <p:grpSpPr>
              <a:xfrm>
                <a:off x="609600" y="793998"/>
                <a:ext cx="10972800" cy="5042493"/>
                <a:chOff x="609600" y="793998"/>
                <a:chExt cx="10972800" cy="5042493"/>
              </a:xfrm>
            </p:grpSpPr>
            <p:pic>
              <p:nvPicPr>
                <p:cNvPr id="3" name="Picture 3">
                  <a:hlinkClick r:id="rId9"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1144974" y="1534072"/>
                  <a:ext cx="3291840" cy="1851660"/>
                </a:xfrm>
                <a:prstGeom prst="rect">
                  <a:avLst/>
                </a:prstGeom>
                <a:ln w="3175">
                  <a:solidFill>
                    <a:prstClr val="ltGray"/>
                  </a:solidFill>
                </a:ln>
              </p:spPr>
            </p:pic>
            <p:pic>
              <p:nvPicPr>
                <p:cNvPr id="4" name="Picture 4">
                  <a:hlinkClick r:id="rId10"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4560258" y="1534072"/>
                  <a:ext cx="3291840" cy="1851660"/>
                </a:xfrm>
                <a:prstGeom prst="rect">
                  <a:avLst/>
                </a:prstGeom>
                <a:ln w="3175">
                  <a:solidFill>
                    <a:prstClr val="ltGray"/>
                  </a:solidFill>
                </a:ln>
              </p:spPr>
            </p:pic>
            <p:pic>
              <p:nvPicPr>
                <p:cNvPr id="6" name="Picture 6">
                  <a:hlinkClick r:id="rId11"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7975542" y="1534072"/>
                  <a:ext cx="3291840" cy="1851660"/>
                </a:xfrm>
                <a:prstGeom prst="rect">
                  <a:avLst/>
                </a:prstGeom>
                <a:ln w="3175">
                  <a:solidFill>
                    <a:prstClr val="ltGray"/>
                  </a:solidFill>
                </a:ln>
              </p:spPr>
            </p:pic>
            <p:pic>
              <p:nvPicPr>
                <p:cNvPr id="7" name="Picture 7">
                  <a:hlinkClick r:id="rId12"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1056818" y="3663400"/>
                  <a:ext cx="3291840" cy="1851660"/>
                </a:xfrm>
                <a:prstGeom prst="rect">
                  <a:avLst/>
                </a:prstGeom>
                <a:ln w="3175">
                  <a:solidFill>
                    <a:prstClr val="ltGray"/>
                  </a:solidFill>
                </a:ln>
              </p:spPr>
            </p:pic>
            <p:pic>
              <p:nvPicPr>
                <p:cNvPr id="8" name="Picture 8">
                  <a:hlinkClick r:id="rId13"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4472102" y="3663400"/>
                  <a:ext cx="3291840" cy="1851660"/>
                </a:xfrm>
                <a:prstGeom prst="rect">
                  <a:avLst/>
                </a:prstGeom>
                <a:ln w="3175">
                  <a:solidFill>
                    <a:prstClr val="ltGray"/>
                  </a:solidFill>
                </a:ln>
              </p:spPr>
            </p:pic>
            <p:pic>
              <p:nvPicPr>
                <p:cNvPr id="9" name="Picture 9">
                  <a:hlinkClick r:id="rId14" action="ppaction://hlinksldjump"/>
                </p:cNvPr>
                <p:cNvPicPr>
                  <a:picLocks noSelect="1" noRot="1" noChangeAspect="1" noMove="1" noResize="1" noEditPoints="1" noAdjustHandles="1" noChangeArrowheads="1" noChangeShapeType="1"/>
                </p:cNvPicPr>
                <p:nvPr/>
              </p:nvPicPr>
              <p:blipFill>
                <a:blip r:embed="rId8"/>
                <a:stretch>
                  <a:fillRect/>
                </a:stretch>
              </p:blipFill>
              <p:spPr>
                <a:xfrm>
                  <a:off x="7887386" y="3663400"/>
                  <a:ext cx="3291840" cy="1851660"/>
                </a:xfrm>
                <a:prstGeom prst="rect">
                  <a:avLst/>
                </a:prstGeom>
                <a:ln w="3175">
                  <a:solidFill>
                    <a:prstClr val="ltGray"/>
                  </a:solidFill>
                </a:ln>
              </p:spPr>
            </p:pic>
          </p:grpSp>
        </mc:Fallback>
      </mc:AlternateContent>
      <p:sp>
        <p:nvSpPr>
          <p:cNvPr id="2" name="Title 1">
            <a:extLst>
              <a:ext uri="{FF2B5EF4-FFF2-40B4-BE49-F238E27FC236}">
                <a16:creationId xmlns:a16="http://schemas.microsoft.com/office/drawing/2014/main" id="{FE9EA81A-028C-4891-A5ED-CA4F0E190B6F}"/>
              </a:ext>
            </a:extLst>
          </p:cNvPr>
          <p:cNvSpPr>
            <a:spLocks noGrp="1"/>
          </p:cNvSpPr>
          <p:nvPr>
            <p:ph type="title"/>
          </p:nvPr>
        </p:nvSpPr>
        <p:spPr>
          <a:xfrm>
            <a:off x="838200" y="365125"/>
            <a:ext cx="10515600" cy="857747"/>
          </a:xfrm>
        </p:spPr>
        <p:txBody>
          <a:bodyPr/>
          <a:lstStyle/>
          <a:p>
            <a:r>
              <a:rPr lang="en-US" b="1" dirty="0"/>
              <a:t>Teacher’s Guide</a:t>
            </a:r>
          </a:p>
        </p:txBody>
      </p:sp>
    </p:spTree>
    <p:extLst>
      <p:ext uri="{BB962C8B-B14F-4D97-AF65-F5344CB8AC3E}">
        <p14:creationId xmlns:p14="http://schemas.microsoft.com/office/powerpoint/2010/main" val="3107170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3F8D72-0C68-454D-A9C3-10E4D369A100}"/>
              </a:ext>
            </a:extLst>
          </p:cNvPr>
          <p:cNvSpPr>
            <a:spLocks noGrp="1"/>
          </p:cNvSpPr>
          <p:nvPr>
            <p:ph type="body" sz="half" idx="2"/>
          </p:nvPr>
        </p:nvSpPr>
        <p:spPr>
          <a:xfrm>
            <a:off x="424807" y="363556"/>
            <a:ext cx="6015210" cy="5431315"/>
          </a:xfrm>
        </p:spPr>
        <p:txBody>
          <a:bodyPr>
            <a:noAutofit/>
          </a:bodyPr>
          <a:lstStyle/>
          <a:p>
            <a:pPr marL="514350" indent="-514350">
              <a:buFont typeface="Arial" panose="020B0604020202020204" pitchFamily="34" charset="0"/>
              <a:buChar char="•"/>
            </a:pPr>
            <a:r>
              <a:rPr lang="en-US" sz="2800" dirty="0">
                <a:solidFill>
                  <a:schemeClr val="bg1"/>
                </a:solidFill>
              </a:rPr>
              <a:t>What is the </a:t>
            </a:r>
            <a:r>
              <a:rPr lang="en-US" sz="2800" i="1" dirty="0">
                <a:solidFill>
                  <a:schemeClr val="bg1"/>
                </a:solidFill>
              </a:rPr>
              <a:t>Teacher’s Guide</a:t>
            </a:r>
            <a:r>
              <a:rPr lang="en-US" sz="2800" dirty="0">
                <a:solidFill>
                  <a:schemeClr val="bg1"/>
                </a:solidFill>
              </a:rPr>
              <a:t>?</a:t>
            </a:r>
          </a:p>
          <a:p>
            <a:pPr marL="514350" indent="-514350">
              <a:buFont typeface="Arial" panose="020B0604020202020204" pitchFamily="34" charset="0"/>
              <a:buChar char="•"/>
            </a:pPr>
            <a:r>
              <a:rPr lang="en-US" sz="2800" dirty="0">
                <a:solidFill>
                  <a:schemeClr val="bg1"/>
                </a:solidFill>
              </a:rPr>
              <a:t>How can I use </a:t>
            </a:r>
            <a:r>
              <a:rPr lang="en-US" sz="2800" i="1" dirty="0">
                <a:solidFill>
                  <a:schemeClr val="bg1"/>
                </a:solidFill>
              </a:rPr>
              <a:t>Adirondack Community </a:t>
            </a:r>
            <a:r>
              <a:rPr lang="en-US" sz="2800" dirty="0">
                <a:solidFill>
                  <a:schemeClr val="bg1"/>
                </a:solidFill>
              </a:rPr>
              <a:t>stories and podcasts in my classroom?</a:t>
            </a:r>
          </a:p>
          <a:p>
            <a:pPr marL="514350" indent="-514350">
              <a:buFont typeface="Arial" panose="020B0604020202020204" pitchFamily="34" charset="0"/>
              <a:buChar char="•"/>
            </a:pPr>
            <a:r>
              <a:rPr lang="en-US" sz="2800" dirty="0">
                <a:solidFill>
                  <a:schemeClr val="bg1"/>
                </a:solidFill>
              </a:rPr>
              <a:t>Why should I use these stories in my classroom? What do they add to current resources?</a:t>
            </a:r>
          </a:p>
          <a:p>
            <a:pPr marL="514350" indent="-514350">
              <a:buFont typeface="Arial" panose="020B0604020202020204" pitchFamily="34" charset="0"/>
              <a:buChar char="•"/>
            </a:pPr>
            <a:r>
              <a:rPr lang="en-US" sz="2800" dirty="0">
                <a:solidFill>
                  <a:schemeClr val="bg1"/>
                </a:solidFill>
              </a:rPr>
              <a:t>What is </a:t>
            </a:r>
            <a:r>
              <a:rPr lang="en-US" sz="2800" i="1" dirty="0">
                <a:solidFill>
                  <a:schemeClr val="bg1"/>
                </a:solidFill>
              </a:rPr>
              <a:t>Adirondack Community: Capturing, Retaining, and Communicating the Stories of Who We Are</a:t>
            </a:r>
          </a:p>
          <a:p>
            <a:pPr marL="514350" indent="-514350">
              <a:buFont typeface="Arial" panose="020B0604020202020204" pitchFamily="34" charset="0"/>
              <a:buChar char="•"/>
            </a:pPr>
            <a:r>
              <a:rPr lang="en-US" sz="2800" dirty="0">
                <a:solidFill>
                  <a:schemeClr val="bg1"/>
                </a:solidFill>
              </a:rPr>
              <a:t>Who told these stories?</a:t>
            </a:r>
          </a:p>
        </p:txBody>
      </p:sp>
      <p:sp>
        <p:nvSpPr>
          <p:cNvPr id="5" name="Slide Number Placeholder 4">
            <a:extLst>
              <a:ext uri="{FF2B5EF4-FFF2-40B4-BE49-F238E27FC236}">
                <a16:creationId xmlns:a16="http://schemas.microsoft.com/office/drawing/2014/main" id="{79301E82-E281-4E95-8CF3-E03B476DF22B}"/>
              </a:ext>
            </a:extLst>
          </p:cNvPr>
          <p:cNvSpPr>
            <a:spLocks noGrp="1"/>
          </p:cNvSpPr>
          <p:nvPr>
            <p:ph type="sldNum" sz="quarter" idx="12"/>
          </p:nvPr>
        </p:nvSpPr>
        <p:spPr>
          <a:xfrm>
            <a:off x="8610600" y="6356350"/>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D7290E7-95B3-437D-89EC-6F0BF3511D0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787707" y="363556"/>
            <a:ext cx="4097577" cy="5277080"/>
          </a:xfrm>
          <a:prstGeom prst="rect">
            <a:avLst/>
          </a:prstGeom>
        </p:spPr>
      </p:pic>
      <p:sp>
        <p:nvSpPr>
          <p:cNvPr id="2" name="Title 1">
            <a:extLst>
              <a:ext uri="{FF2B5EF4-FFF2-40B4-BE49-F238E27FC236}">
                <a16:creationId xmlns:a16="http://schemas.microsoft.com/office/drawing/2014/main" id="{D64925BE-890D-494C-852D-68737273C10F}"/>
              </a:ext>
            </a:extLst>
          </p:cNvPr>
          <p:cNvSpPr>
            <a:spLocks noGrp="1"/>
          </p:cNvSpPr>
          <p:nvPr>
            <p:ph type="title"/>
          </p:nvPr>
        </p:nvSpPr>
        <p:spPr>
          <a:xfrm>
            <a:off x="839788" y="-1600200"/>
            <a:ext cx="3932237" cy="1600200"/>
          </a:xfrm>
        </p:spPr>
        <p:txBody>
          <a:bodyPr vert="horz" lIns="91440" tIns="45720" rIns="91440" bIns="45720" rtlCol="0" anchor="b">
            <a:normAutofit/>
          </a:bodyPr>
          <a:lstStyle/>
          <a:p>
            <a:r>
              <a:rPr lang="en-US" dirty="0"/>
              <a:t>How to Use the Teacher’s Guide</a:t>
            </a:r>
          </a:p>
        </p:txBody>
      </p:sp>
    </p:spTree>
    <p:extLst>
      <p:ext uri="{BB962C8B-B14F-4D97-AF65-F5344CB8AC3E}">
        <p14:creationId xmlns:p14="http://schemas.microsoft.com/office/powerpoint/2010/main" val="24010524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585CF-D724-45B3-B23F-F16DD9E471BD}"/>
              </a:ext>
            </a:extLst>
          </p:cNvPr>
          <p:cNvSpPr>
            <a:spLocks noGrp="1"/>
          </p:cNvSpPr>
          <p:nvPr>
            <p:ph type="title"/>
          </p:nvPr>
        </p:nvSpPr>
        <p:spPr/>
        <p:txBody>
          <a:bodyPr/>
          <a:lstStyle/>
          <a:p>
            <a:r>
              <a:rPr lang="en-US" b="1" i="1" dirty="0"/>
              <a:t>Story Summaries</a:t>
            </a:r>
          </a:p>
        </p:txBody>
      </p:sp>
      <p:pic>
        <p:nvPicPr>
          <p:cNvPr id="6" name="Content Placeholder 5">
            <a:extLst>
              <a:ext uri="{FF2B5EF4-FFF2-40B4-BE49-F238E27FC236}">
                <a16:creationId xmlns:a16="http://schemas.microsoft.com/office/drawing/2014/main" id="{CFA24F48-4C0B-49F3-91B4-D94C86ADED4F}"/>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6787434" y="365125"/>
            <a:ext cx="3987532" cy="5198269"/>
          </a:xfrm>
        </p:spPr>
      </p:pic>
      <p:sp>
        <p:nvSpPr>
          <p:cNvPr id="4" name="Slide Number Placeholder 3">
            <a:extLst>
              <a:ext uri="{FF2B5EF4-FFF2-40B4-BE49-F238E27FC236}">
                <a16:creationId xmlns:a16="http://schemas.microsoft.com/office/drawing/2014/main" id="{0BCBEF1E-1880-4E8C-9C1F-20BC8B7222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7" name="Content Placeholder 5">
            <a:extLst>
              <a:ext uri="{FF2B5EF4-FFF2-40B4-BE49-F238E27FC236}">
                <a16:creationId xmlns:a16="http://schemas.microsoft.com/office/drawing/2014/main" id="{4B2894D0-6F68-47A8-BAD8-051EAE5B9B4F}"/>
              </a:ext>
            </a:extLst>
          </p:cNvPr>
          <p:cNvSpPr txBox="1">
            <a:spLocks/>
          </p:cNvSpPr>
          <p:nvPr/>
        </p:nvSpPr>
        <p:spPr>
          <a:xfrm>
            <a:off x="838200" y="1523206"/>
            <a:ext cx="5137078" cy="3811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Brief synopsis of each </a:t>
            </a:r>
            <a:r>
              <a:rPr lang="en-US" sz="2400" i="1" dirty="0">
                <a:solidFill>
                  <a:schemeClr val="bg1"/>
                </a:solidFill>
              </a:rPr>
              <a:t>Adirondack Community </a:t>
            </a:r>
            <a:r>
              <a:rPr lang="en-US" sz="2400" dirty="0">
                <a:solidFill>
                  <a:schemeClr val="bg1"/>
                </a:solidFill>
              </a:rPr>
              <a:t>story with the story number, title, and storyteller</a:t>
            </a:r>
            <a:endParaRPr lang="en-US" sz="2400" i="1" dirty="0">
              <a:solidFill>
                <a:schemeClr val="bg1"/>
              </a:solidFill>
            </a:endParaRPr>
          </a:p>
          <a:p>
            <a:r>
              <a:rPr lang="en-US" sz="2400" dirty="0">
                <a:solidFill>
                  <a:schemeClr val="bg1"/>
                </a:solidFill>
              </a:rPr>
              <a:t>All  stories are relevant for middle and high school classes</a:t>
            </a:r>
          </a:p>
          <a:p>
            <a:r>
              <a:rPr lang="en-US" sz="2400" dirty="0">
                <a:solidFill>
                  <a:schemeClr val="bg1"/>
                </a:solidFill>
              </a:rPr>
              <a:t>Codes for elementary school, college classes, and additional categories are included</a:t>
            </a:r>
          </a:p>
          <a:p>
            <a:r>
              <a:rPr lang="en-US" sz="2400" dirty="0">
                <a:solidFill>
                  <a:schemeClr val="bg1"/>
                </a:solidFill>
              </a:rPr>
              <a:t>As other </a:t>
            </a:r>
            <a:r>
              <a:rPr lang="en-US" sz="2400" i="1" dirty="0">
                <a:solidFill>
                  <a:schemeClr val="bg1"/>
                </a:solidFill>
              </a:rPr>
              <a:t>OurStoryBridge</a:t>
            </a:r>
            <a:r>
              <a:rPr lang="en-US" sz="2400" dirty="0">
                <a:solidFill>
                  <a:schemeClr val="bg1"/>
                </a:solidFill>
              </a:rPr>
              <a:t> projects come online, their stories will be added</a:t>
            </a:r>
          </a:p>
        </p:txBody>
      </p:sp>
    </p:spTree>
    <p:extLst>
      <p:ext uri="{BB962C8B-B14F-4D97-AF65-F5344CB8AC3E}">
        <p14:creationId xmlns:p14="http://schemas.microsoft.com/office/powerpoint/2010/main" val="2708816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A6C56-D9B1-48E6-B84F-746EDBD5DC44}"/>
              </a:ext>
            </a:extLst>
          </p:cNvPr>
          <p:cNvSpPr>
            <a:spLocks noGrp="1"/>
          </p:cNvSpPr>
          <p:nvPr>
            <p:ph type="title"/>
          </p:nvPr>
        </p:nvSpPr>
        <p:spPr>
          <a:xfrm rot="16200000">
            <a:off x="-2172131" y="2290397"/>
            <a:ext cx="5476083" cy="895283"/>
          </a:xfrm>
        </p:spPr>
        <p:txBody>
          <a:bodyPr/>
          <a:lstStyle/>
          <a:p>
            <a:r>
              <a:rPr lang="en-US" b="1" i="1" dirty="0"/>
              <a:t>Story Selection Chart</a:t>
            </a:r>
          </a:p>
        </p:txBody>
      </p:sp>
      <p:sp>
        <p:nvSpPr>
          <p:cNvPr id="5" name="Slide Number Placeholder 4">
            <a:extLst>
              <a:ext uri="{FF2B5EF4-FFF2-40B4-BE49-F238E27FC236}">
                <a16:creationId xmlns:a16="http://schemas.microsoft.com/office/drawing/2014/main" id="{40038635-CDF6-4038-8E3A-EEF095CB88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8" name="Picture 7" descr="Chart showing the distribution of story types by subject.">
            <a:extLst>
              <a:ext uri="{FF2B5EF4-FFF2-40B4-BE49-F238E27FC236}">
                <a16:creationId xmlns:a16="http://schemas.microsoft.com/office/drawing/2014/main" id="{C91D4CC3-39A2-48E9-BBCD-BF62D7F747F5}"/>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1916936" y="114491"/>
            <a:ext cx="9822772" cy="5009729"/>
          </a:xfrm>
          <a:prstGeom prst="rect">
            <a:avLst/>
          </a:prstGeom>
        </p:spPr>
      </p:pic>
      <p:sp>
        <p:nvSpPr>
          <p:cNvPr id="3" name="TextBox 2">
            <a:extLst>
              <a:ext uri="{FF2B5EF4-FFF2-40B4-BE49-F238E27FC236}">
                <a16:creationId xmlns:a16="http://schemas.microsoft.com/office/drawing/2014/main" id="{BDE4CD72-07AB-4DDA-AF62-71A8B0FAB927}"/>
              </a:ext>
            </a:extLst>
          </p:cNvPr>
          <p:cNvSpPr txBox="1"/>
          <p:nvPr/>
        </p:nvSpPr>
        <p:spPr>
          <a:xfrm>
            <a:off x="1916936" y="5126683"/>
            <a:ext cx="10156796" cy="830997"/>
          </a:xfrm>
          <a:prstGeom prst="rect">
            <a:avLst/>
          </a:prstGeom>
          <a:noFill/>
        </p:spPr>
        <p:txBody>
          <a:bodyPr wrap="square" rtlCol="0">
            <a:spAutoFit/>
          </a:bodyPr>
          <a:lstStyle/>
          <a:p>
            <a:pPr algn="ctr"/>
            <a:r>
              <a:rPr lang="en-US" sz="2400" b="1" dirty="0"/>
              <a:t>Chart focuses on middle and  high school courses, but                                       other levels can be found in the </a:t>
            </a:r>
            <a:r>
              <a:rPr lang="en-US" sz="2400" b="1" i="1" dirty="0"/>
              <a:t>Story Summaries</a:t>
            </a:r>
            <a:r>
              <a:rPr lang="en-US" sz="2400" b="1" dirty="0"/>
              <a:t>.</a:t>
            </a:r>
          </a:p>
        </p:txBody>
      </p:sp>
    </p:spTree>
    <p:extLst>
      <p:ext uri="{BB962C8B-B14F-4D97-AF65-F5344CB8AC3E}">
        <p14:creationId xmlns:p14="http://schemas.microsoft.com/office/powerpoint/2010/main" val="373338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2">
                    <a:lumMod val="75000"/>
                  </a:schemeClr>
                </a:solidFill>
                <a:latin typeface="Times New Roman" panose="02020603050405020304" pitchFamily="18" charset="0"/>
                <a:cs typeface="Times New Roman" panose="02020603050405020304" pitchFamily="18" charset="0"/>
              </a:rPr>
              <a:t>Today’s Speaker</a:t>
            </a:r>
          </a:p>
        </p:txBody>
      </p:sp>
      <p:sp>
        <p:nvSpPr>
          <p:cNvPr id="3" name="Content Placeholder 2"/>
          <p:cNvSpPr>
            <a:spLocks noGrp="1"/>
          </p:cNvSpPr>
          <p:nvPr>
            <p:ph idx="1"/>
          </p:nvPr>
        </p:nvSpPr>
        <p:spPr/>
        <p:txBody>
          <a:bodyPr>
            <a:normAutofit fontScale="85000" lnSpcReduction="20000"/>
          </a:bodyPr>
          <a:lstStyle/>
          <a:p>
            <a:pPr marL="109728" indent="0">
              <a:buNone/>
            </a:pPr>
            <a:r>
              <a:rPr lang="en-US" sz="3600" dirty="0" err="1">
                <a:latin typeface="Times New Roman" panose="02020603050405020304" pitchFamily="18" charset="0"/>
                <a:cs typeface="Times New Roman" panose="02020603050405020304" pitchFamily="18" charset="0"/>
              </a:rPr>
              <a:t>Jery</a:t>
            </a:r>
            <a:r>
              <a:rPr lang="en-US" sz="3600" dirty="0">
                <a:latin typeface="Times New Roman" panose="02020603050405020304" pitchFamily="18" charset="0"/>
                <a:cs typeface="Times New Roman" panose="02020603050405020304" pitchFamily="18" charset="0"/>
              </a:rPr>
              <a:t> Y. Huntley, MLS</a:t>
            </a:r>
          </a:p>
          <a:p>
            <a:pPr marL="109728" indent="0">
              <a:buNone/>
            </a:pPr>
            <a:r>
              <a:rPr lang="en-US" b="1" u="sng" dirty="0">
                <a:latin typeface="Times New Roman" panose="02020603050405020304" pitchFamily="18" charset="0"/>
                <a:cs typeface="Times New Roman" panose="02020603050405020304" pitchFamily="18" charset="0"/>
                <a:hlinkClick r:id="rId3"/>
              </a:rPr>
              <a:t>www.ourstorybridge.org</a:t>
            </a:r>
            <a:r>
              <a:rPr lang="en-US" b="1" dirty="0">
                <a:latin typeface="Times New Roman" panose="02020603050405020304" pitchFamily="18" charset="0"/>
                <a:cs typeface="Times New Roman" panose="02020603050405020304" pitchFamily="18" charset="0"/>
              </a:rPr>
              <a:t> and </a:t>
            </a:r>
            <a:r>
              <a:rPr lang="en-US" b="1" u="sng" dirty="0">
                <a:latin typeface="Times New Roman" panose="02020603050405020304" pitchFamily="18" charset="0"/>
                <a:cs typeface="Times New Roman" panose="02020603050405020304" pitchFamily="18" charset="0"/>
                <a:hlinkClick r:id="rId4"/>
              </a:rPr>
              <a:t>www.myadirondackstory.org</a:t>
            </a:r>
            <a:endParaRPr lang="en-US" sz="3600" u="sng" dirty="0">
              <a:latin typeface="Times New Roman" panose="02020603050405020304" pitchFamily="18" charset="0"/>
              <a:cs typeface="Times New Roman" panose="02020603050405020304" pitchFamily="18" charset="0"/>
            </a:endParaRPr>
          </a:p>
          <a:p>
            <a:pPr marL="109728" indent="0">
              <a:buNone/>
            </a:pPr>
            <a:endParaRPr lang="en-US" sz="3600" u="sng"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Jery</a:t>
            </a:r>
            <a:r>
              <a:rPr lang="en-US" dirty="0">
                <a:latin typeface="Times New Roman" panose="02020603050405020304" pitchFamily="18" charset="0"/>
                <a:cs typeface="Times New Roman" panose="02020603050405020304" pitchFamily="18" charset="0"/>
              </a:rPr>
              <a:t> Y. Huntley received her MLS at the University at Albany, but her career took a different turn after her start as a school and public librarian on Long Island. She moved back to Albany to work for the NYS Assembly, then headed to Washington, DC for a position in the U.S. House of Representatives. This led to opportunities in environmental lobbying, issues management, twenty years as a trade association CEO, and training in meeting facilitation. She lives in Washington, DC and Keene Valley, NY, and her volunteer work now includes </a:t>
            </a:r>
            <a:r>
              <a:rPr lang="en-US" i="1" dirty="0">
                <a:latin typeface="Times New Roman" panose="02020603050405020304" pitchFamily="18" charset="0"/>
                <a:cs typeface="Times New Roman" panose="02020603050405020304" pitchFamily="18" charset="0"/>
              </a:rPr>
              <a:t>OurStoryBridge</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Adirondack Community</a:t>
            </a:r>
            <a:r>
              <a:rPr lang="en-US" dirty="0">
                <a:latin typeface="Times New Roman" panose="02020603050405020304" pitchFamily="18" charset="0"/>
                <a:cs typeface="Times New Roman" panose="02020603050405020304" pitchFamily="18" charset="0"/>
              </a:rPr>
              <a:t> for the Keene Valley Library and as a member of the DC Medical Reserve Corps on COVID-19 test and vaccination sites.</a:t>
            </a:r>
          </a:p>
          <a:p>
            <a:endParaRPr lang="en-US" dirty="0">
              <a:latin typeface="Times New Roman" panose="02020603050405020304" pitchFamily="18" charset="0"/>
              <a:cs typeface="Times New Roman" panose="02020603050405020304" pitchFamily="18" charset="0"/>
            </a:endParaRPr>
          </a:p>
          <a:p>
            <a:endParaRPr lang="en-US" sz="3200" u="sng" dirty="0">
              <a:latin typeface="Times New Roman" panose="02020603050405020304" pitchFamily="18" charset="0"/>
              <a:cs typeface="Times New Roman" panose="02020603050405020304" pitchFamily="18" charset="0"/>
            </a:endParaRPr>
          </a:p>
          <a:p>
            <a:pPr marL="109728" indent="0">
              <a:buClr>
                <a:schemeClr val="tx1"/>
              </a:buClr>
              <a:buNone/>
            </a:pPr>
            <a:endParaRPr lang="en-US" dirty="0">
              <a:latin typeface="Times New Roman" panose="02020603050405020304" pitchFamily="18" charset="0"/>
              <a:cs typeface="Times New Roman" panose="02020603050405020304" pitchFamily="18" charset="0"/>
            </a:endParaRPr>
          </a:p>
          <a:p>
            <a:pPr marL="109728" indent="0">
              <a:buClr>
                <a:schemeClr val="tx1"/>
              </a:buClr>
              <a:buNone/>
            </a:pPr>
            <a:endParaRPr lang="en-US" dirty="0">
              <a:latin typeface="Times New Roman" panose="02020603050405020304" pitchFamily="18" charset="0"/>
              <a:cs typeface="Times New Roman" panose="02020603050405020304" pitchFamily="18" charset="0"/>
            </a:endParaRPr>
          </a:p>
          <a:p>
            <a:pPr marL="411480" lvl="1" inden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661580"/>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4593-6E77-489D-9573-B9E5D493D2B7}"/>
              </a:ext>
            </a:extLst>
          </p:cNvPr>
          <p:cNvSpPr>
            <a:spLocks noGrp="1"/>
          </p:cNvSpPr>
          <p:nvPr>
            <p:ph type="title"/>
          </p:nvPr>
        </p:nvSpPr>
        <p:spPr>
          <a:xfrm>
            <a:off x="838200" y="365126"/>
            <a:ext cx="10515600" cy="857500"/>
          </a:xfrm>
        </p:spPr>
        <p:txBody>
          <a:bodyPr/>
          <a:lstStyle/>
          <a:p>
            <a:r>
              <a:rPr lang="en-US" b="1" dirty="0"/>
              <a:t>Select the Story</a:t>
            </a:r>
          </a:p>
        </p:txBody>
      </p:sp>
      <p:pic>
        <p:nvPicPr>
          <p:cNvPr id="6" name="Content Placeholder 5" descr="Screenshot showing My Adirondack Story search bar">
            <a:extLst>
              <a:ext uri="{FF2B5EF4-FFF2-40B4-BE49-F238E27FC236}">
                <a16:creationId xmlns:a16="http://schemas.microsoft.com/office/drawing/2014/main" id="{FEDCBD86-150A-4313-94CA-23CD204BDC86}"/>
              </a:ext>
            </a:extLst>
          </p:cNvPr>
          <p:cNvPicPr>
            <a:picLocks noGrp="1" noChangeAspect="1"/>
          </p:cNvPicPr>
          <p:nvPr>
            <p:ph idx="1"/>
          </p:nvPr>
        </p:nvPicPr>
        <p:blipFill>
          <a:blip r:embed="rId2"/>
          <a:stretch>
            <a:fillRect/>
          </a:stretch>
        </p:blipFill>
        <p:spPr>
          <a:xfrm>
            <a:off x="1906986" y="1383836"/>
            <a:ext cx="8378027" cy="4351338"/>
          </a:xfrm>
        </p:spPr>
      </p:pic>
      <p:sp>
        <p:nvSpPr>
          <p:cNvPr id="4" name="Slide Number Placeholder 3">
            <a:extLst>
              <a:ext uri="{FF2B5EF4-FFF2-40B4-BE49-F238E27FC236}">
                <a16:creationId xmlns:a16="http://schemas.microsoft.com/office/drawing/2014/main" id="{36505E77-6D09-409C-B2D3-4EC995B8BA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92321C0E-6D22-447E-A536-F8424BA0F07C}"/>
                  </a:ext>
                  <a:ext uri="{C183D7F6-B498-43B3-948B-1728B52AA6E4}">
                    <adec:decorative xmlns:adec="http://schemas.microsoft.com/office/drawing/2017/decorative" val="1"/>
                  </a:ext>
                </a:extLst>
              </p14:cNvPr>
              <p14:cNvContentPartPr/>
              <p14:nvPr/>
            </p14:nvContentPartPr>
            <p14:xfrm>
              <a:off x="-863519" y="4314264"/>
              <a:ext cx="360" cy="360"/>
            </p14:xfrm>
          </p:contentPart>
        </mc:Choice>
        <mc:Fallback>
          <p:pic>
            <p:nvPicPr>
              <p:cNvPr id="7" name="Ink 6">
                <a:extLst>
                  <a:ext uri="{FF2B5EF4-FFF2-40B4-BE49-F238E27FC236}">
                    <a16:creationId xmlns:a16="http://schemas.microsoft.com/office/drawing/2014/main" id="{92321C0E-6D22-447E-A536-F8424BA0F07C}"/>
                  </a:ext>
                  <a:ext uri="{C183D7F6-B498-43B3-948B-1728B52AA6E4}">
                    <adec:decorative xmlns:adec="http://schemas.microsoft.com/office/drawing/2017/decorative" val="1"/>
                  </a:ext>
                </a:extLst>
              </p:cNvPr>
              <p:cNvPicPr/>
              <p:nvPr/>
            </p:nvPicPr>
            <p:blipFill>
              <a:blip r:embed="rId4"/>
              <a:stretch>
                <a:fillRect/>
              </a:stretch>
            </p:blipFill>
            <p:spPr>
              <a:xfrm>
                <a:off x="-881519" y="4278264"/>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8" name="Ink 7">
                <a:extLst>
                  <a:ext uri="{FF2B5EF4-FFF2-40B4-BE49-F238E27FC236}">
                    <a16:creationId xmlns:a16="http://schemas.microsoft.com/office/drawing/2014/main" id="{CCF2C4DE-4C5B-4672-9D26-AC2658375BD0}"/>
                  </a:ext>
                  <a:ext uri="{C183D7F6-B498-43B3-948B-1728B52AA6E4}">
                    <adec:decorative xmlns:adec="http://schemas.microsoft.com/office/drawing/2017/decorative" val="1"/>
                  </a:ext>
                </a:extLst>
              </p14:cNvPr>
              <p14:cNvContentPartPr/>
              <p14:nvPr/>
            </p14:nvContentPartPr>
            <p14:xfrm>
              <a:off x="1960681" y="3296184"/>
              <a:ext cx="2405520" cy="701640"/>
            </p14:xfrm>
          </p:contentPart>
        </mc:Choice>
        <mc:Fallback>
          <p:pic>
            <p:nvPicPr>
              <p:cNvPr id="8" name="Ink 7">
                <a:extLst>
                  <a:ext uri="{FF2B5EF4-FFF2-40B4-BE49-F238E27FC236}">
                    <a16:creationId xmlns:a16="http://schemas.microsoft.com/office/drawing/2014/main" id="{CCF2C4DE-4C5B-4672-9D26-AC2658375BD0}"/>
                  </a:ext>
                  <a:ext uri="{C183D7F6-B498-43B3-948B-1728B52AA6E4}">
                    <adec:decorative xmlns:adec="http://schemas.microsoft.com/office/drawing/2017/decorative" val="1"/>
                  </a:ext>
                </a:extLst>
              </p:cNvPr>
              <p:cNvPicPr/>
              <p:nvPr/>
            </p:nvPicPr>
            <p:blipFill>
              <a:blip r:embed="rId6"/>
              <a:stretch>
                <a:fillRect/>
              </a:stretch>
            </p:blipFill>
            <p:spPr>
              <a:xfrm>
                <a:off x="1942678" y="3260202"/>
                <a:ext cx="2441165" cy="773243"/>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750CD010-FD32-40BA-B11D-C832C6E1CE0D}"/>
                  </a:ext>
                  <a:ext uri="{C183D7F6-B498-43B3-948B-1728B52AA6E4}">
                    <adec:decorative xmlns:adec="http://schemas.microsoft.com/office/drawing/2017/decorative" val="1"/>
                  </a:ext>
                </a:extLst>
              </p14:cNvPr>
              <p14:cNvContentPartPr/>
              <p14:nvPr/>
            </p14:nvContentPartPr>
            <p14:xfrm>
              <a:off x="-1264199" y="3225624"/>
              <a:ext cx="360" cy="360"/>
            </p14:xfrm>
          </p:contentPart>
        </mc:Choice>
        <mc:Fallback>
          <p:pic>
            <p:nvPicPr>
              <p:cNvPr id="9" name="Ink 8">
                <a:extLst>
                  <a:ext uri="{FF2B5EF4-FFF2-40B4-BE49-F238E27FC236}">
                    <a16:creationId xmlns:a16="http://schemas.microsoft.com/office/drawing/2014/main" id="{750CD010-FD32-40BA-B11D-C832C6E1CE0D}"/>
                  </a:ext>
                  <a:ext uri="{C183D7F6-B498-43B3-948B-1728B52AA6E4}">
                    <adec:decorative xmlns:adec="http://schemas.microsoft.com/office/drawing/2017/decorative" val="1"/>
                  </a:ext>
                </a:extLst>
              </p:cNvPr>
              <p:cNvPicPr/>
              <p:nvPr/>
            </p:nvPicPr>
            <p:blipFill>
              <a:blip r:embed="rId4"/>
              <a:stretch>
                <a:fillRect/>
              </a:stretch>
            </p:blipFill>
            <p:spPr>
              <a:xfrm>
                <a:off x="-1282199" y="3189624"/>
                <a:ext cx="36000" cy="72000"/>
              </a:xfrm>
              <a:prstGeom prst="rect">
                <a:avLst/>
              </a:prstGeom>
            </p:spPr>
          </p:pic>
        </mc:Fallback>
      </mc:AlternateContent>
    </p:spTree>
    <p:extLst>
      <p:ext uri="{BB962C8B-B14F-4D97-AF65-F5344CB8AC3E}">
        <p14:creationId xmlns:p14="http://schemas.microsoft.com/office/powerpoint/2010/main" val="2639800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7BDEDB6-FED2-484B-9201-11B18A116701}"/>
              </a:ext>
            </a:extLst>
          </p:cNvPr>
          <p:cNvSpPr>
            <a:spLocks noGrp="1"/>
          </p:cNvSpPr>
          <p:nvPr>
            <p:ph type="title"/>
          </p:nvPr>
        </p:nvSpPr>
        <p:spPr/>
        <p:txBody>
          <a:bodyPr/>
          <a:lstStyle/>
          <a:p>
            <a:r>
              <a:rPr lang="en-US" b="1" dirty="0"/>
              <a:t>How Can I Use the Stories?</a:t>
            </a:r>
          </a:p>
        </p:txBody>
      </p:sp>
      <p:sp>
        <p:nvSpPr>
          <p:cNvPr id="5" name="Slide Number Placeholder 4">
            <a:extLst>
              <a:ext uri="{FF2B5EF4-FFF2-40B4-BE49-F238E27FC236}">
                <a16:creationId xmlns:a16="http://schemas.microsoft.com/office/drawing/2014/main" id="{54690AFC-E82D-48BA-B9E8-8E13FE342C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BD60B15-E4C8-4EE3-800B-E803A1B8209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91362" y="1428904"/>
            <a:ext cx="10279725" cy="4200715"/>
          </a:xfrm>
          <a:prstGeom prst="rect">
            <a:avLst/>
          </a:prstGeom>
        </p:spPr>
      </p:pic>
    </p:spTree>
    <p:extLst>
      <p:ext uri="{BB962C8B-B14F-4D97-AF65-F5344CB8AC3E}">
        <p14:creationId xmlns:p14="http://schemas.microsoft.com/office/powerpoint/2010/main" val="3111319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097C7-7920-4593-8CB3-B970F698076D}"/>
              </a:ext>
            </a:extLst>
          </p:cNvPr>
          <p:cNvSpPr>
            <a:spLocks noGrp="1"/>
          </p:cNvSpPr>
          <p:nvPr>
            <p:ph type="title"/>
          </p:nvPr>
        </p:nvSpPr>
        <p:spPr>
          <a:xfrm>
            <a:off x="838200" y="365125"/>
            <a:ext cx="10515600" cy="1325563"/>
          </a:xfrm>
        </p:spPr>
        <p:txBody>
          <a:bodyPr anchor="ctr">
            <a:normAutofit/>
          </a:bodyPr>
          <a:lstStyle/>
          <a:p>
            <a:r>
              <a:rPr lang="en-US" b="1" i="1" dirty="0"/>
              <a:t>Sample School Assignment</a:t>
            </a:r>
            <a:br>
              <a:rPr lang="en-US" dirty="0"/>
            </a:br>
            <a:endParaRPr lang="en-US" dirty="0"/>
          </a:p>
        </p:txBody>
      </p:sp>
      <p:sp>
        <p:nvSpPr>
          <p:cNvPr id="4" name="Content Placeholder 3">
            <a:extLst>
              <a:ext uri="{FF2B5EF4-FFF2-40B4-BE49-F238E27FC236}">
                <a16:creationId xmlns:a16="http://schemas.microsoft.com/office/drawing/2014/main" id="{33E7850C-E255-4A12-A905-AE072D703872}"/>
              </a:ext>
            </a:extLst>
          </p:cNvPr>
          <p:cNvSpPr>
            <a:spLocks noGrp="1"/>
          </p:cNvSpPr>
          <p:nvPr>
            <p:ph sz="half" idx="1"/>
          </p:nvPr>
        </p:nvSpPr>
        <p:spPr>
          <a:xfrm>
            <a:off x="838200" y="1349684"/>
            <a:ext cx="5181600" cy="5143191"/>
          </a:xfrm>
        </p:spPr>
        <p:txBody>
          <a:bodyPr>
            <a:normAutofit/>
          </a:bodyPr>
          <a:lstStyle/>
          <a:p>
            <a:pPr lvl="1"/>
            <a:r>
              <a:rPr lang="en-US" dirty="0"/>
              <a:t>Can be adapted for all levels</a:t>
            </a:r>
          </a:p>
        </p:txBody>
      </p:sp>
      <p:sp>
        <p:nvSpPr>
          <p:cNvPr id="5" name="Slide Number Placeholder 4">
            <a:extLst>
              <a:ext uri="{FF2B5EF4-FFF2-40B4-BE49-F238E27FC236}">
                <a16:creationId xmlns:a16="http://schemas.microsoft.com/office/drawing/2014/main" id="{8A604E16-5F0E-43DE-96F4-64961C6B70FA}"/>
              </a:ext>
            </a:extLst>
          </p:cNvPr>
          <p:cNvSpPr>
            <a:spLocks noGrp="1"/>
          </p:cNvSpPr>
          <p:nvPr>
            <p:ph type="sldNum" sz="quarter" idx="12"/>
          </p:nvPr>
        </p:nvSpPr>
        <p:spPr>
          <a:xfrm>
            <a:off x="8610600" y="6356350"/>
            <a:ext cx="2743200" cy="365125"/>
          </a:xfrm>
        </p:spPr>
        <p:txBody>
          <a:bodyPr anchor="ctr">
            <a:normAutofit/>
          </a:bodyPr>
          <a:lstStyle/>
          <a:p>
            <a:pPr lvl="0"/>
            <a:fld id="{F63308B7-F3B5-4879-93E5-7EBC0214D6F4}" type="slidenum">
              <a:rPr lang="en-US" noProof="0" smtClean="0"/>
              <a:pPr lvl="0"/>
              <a:t>42</a:t>
            </a:fld>
            <a:endParaRPr lang="en-US" noProof="0"/>
          </a:p>
        </p:txBody>
      </p:sp>
      <p:pic>
        <p:nvPicPr>
          <p:cNvPr id="10" name="Picture 9">
            <a:extLst>
              <a:ext uri="{FF2B5EF4-FFF2-40B4-BE49-F238E27FC236}">
                <a16:creationId xmlns:a16="http://schemas.microsoft.com/office/drawing/2014/main" id="{8045CA02-FD84-4CDB-BADE-71C3BC64AAE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66838" y="2211194"/>
            <a:ext cx="6446914" cy="3418021"/>
          </a:xfrm>
          <a:prstGeom prst="rect">
            <a:avLst/>
          </a:prstGeom>
          <a:solidFill>
            <a:srgbClr val="7030A0"/>
          </a:solidFill>
          <a:ln w="28575">
            <a:solidFill>
              <a:srgbClr val="7030A0"/>
            </a:solidFill>
          </a:ln>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13810879-2EE5-4D38-A9E3-DAA24900847C}"/>
                  </a:ext>
                  <a:ext uri="{C183D7F6-B498-43B3-948B-1728B52AA6E4}">
                    <adec:decorative xmlns:adec="http://schemas.microsoft.com/office/drawing/2017/decorative" val="1"/>
                  </a:ext>
                </a:extLst>
              </p14:cNvPr>
              <p14:cNvContentPartPr/>
              <p14:nvPr/>
            </p14:nvContentPartPr>
            <p14:xfrm>
              <a:off x="3945001" y="4047504"/>
              <a:ext cx="360" cy="360"/>
            </p14:xfrm>
          </p:contentPart>
        </mc:Choice>
        <mc:Fallback>
          <p:pic>
            <p:nvPicPr>
              <p:cNvPr id="3" name="Ink 2">
                <a:extLst>
                  <a:ext uri="{FF2B5EF4-FFF2-40B4-BE49-F238E27FC236}">
                    <a16:creationId xmlns:a16="http://schemas.microsoft.com/office/drawing/2014/main" id="{13810879-2EE5-4D38-A9E3-DAA24900847C}"/>
                  </a:ext>
                  <a:ext uri="{C183D7F6-B498-43B3-948B-1728B52AA6E4}">
                    <adec:decorative xmlns:adec="http://schemas.microsoft.com/office/drawing/2017/decorative" val="1"/>
                  </a:ext>
                </a:extLst>
              </p:cNvPr>
              <p:cNvPicPr/>
              <p:nvPr/>
            </p:nvPicPr>
            <p:blipFill>
              <a:blip r:embed="rId4"/>
              <a:stretch>
                <a:fillRect/>
              </a:stretch>
            </p:blipFill>
            <p:spPr>
              <a:xfrm>
                <a:off x="3927001" y="4011504"/>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E3F7B181-8630-4A63-BAC8-B8E0A3B8A4CF}"/>
                  </a:ext>
                  <a:ext uri="{C183D7F6-B498-43B3-948B-1728B52AA6E4}">
                    <adec:decorative xmlns:adec="http://schemas.microsoft.com/office/drawing/2017/decorative" val="1"/>
                  </a:ext>
                </a:extLst>
              </p14:cNvPr>
              <p14:cNvContentPartPr/>
              <p14:nvPr/>
            </p14:nvContentPartPr>
            <p14:xfrm>
              <a:off x="3030601" y="4468704"/>
              <a:ext cx="360" cy="360"/>
            </p14:xfrm>
          </p:contentPart>
        </mc:Choice>
        <mc:Fallback>
          <p:pic>
            <p:nvPicPr>
              <p:cNvPr id="6" name="Ink 5">
                <a:extLst>
                  <a:ext uri="{FF2B5EF4-FFF2-40B4-BE49-F238E27FC236}">
                    <a16:creationId xmlns:a16="http://schemas.microsoft.com/office/drawing/2014/main" id="{E3F7B181-8630-4A63-BAC8-B8E0A3B8A4CF}"/>
                  </a:ext>
                  <a:ext uri="{C183D7F6-B498-43B3-948B-1728B52AA6E4}">
                    <adec:decorative xmlns:adec="http://schemas.microsoft.com/office/drawing/2017/decorative" val="1"/>
                  </a:ext>
                </a:extLst>
              </p:cNvPr>
              <p:cNvPicPr/>
              <p:nvPr/>
            </p:nvPicPr>
            <p:blipFill>
              <a:blip r:embed="rId4"/>
              <a:stretch>
                <a:fillRect/>
              </a:stretch>
            </p:blipFill>
            <p:spPr>
              <a:xfrm>
                <a:off x="3012601" y="4432704"/>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7" name="Ink 6">
                <a:extLst>
                  <a:ext uri="{FF2B5EF4-FFF2-40B4-BE49-F238E27FC236}">
                    <a16:creationId xmlns:a16="http://schemas.microsoft.com/office/drawing/2014/main" id="{561FF189-3649-4C77-BA71-0DECCC4FBCD0}"/>
                  </a:ext>
                  <a:ext uri="{C183D7F6-B498-43B3-948B-1728B52AA6E4}">
                    <adec:decorative xmlns:adec="http://schemas.microsoft.com/office/drawing/2017/decorative" val="1"/>
                  </a:ext>
                </a:extLst>
              </p14:cNvPr>
              <p14:cNvContentPartPr/>
              <p14:nvPr/>
            </p14:nvContentPartPr>
            <p14:xfrm>
              <a:off x="3154081" y="4284024"/>
              <a:ext cx="360" cy="360"/>
            </p14:xfrm>
          </p:contentPart>
        </mc:Choice>
        <mc:Fallback>
          <p:pic>
            <p:nvPicPr>
              <p:cNvPr id="7" name="Ink 6">
                <a:extLst>
                  <a:ext uri="{FF2B5EF4-FFF2-40B4-BE49-F238E27FC236}">
                    <a16:creationId xmlns:a16="http://schemas.microsoft.com/office/drawing/2014/main" id="{561FF189-3649-4C77-BA71-0DECCC4FBCD0}"/>
                  </a:ext>
                  <a:ext uri="{C183D7F6-B498-43B3-948B-1728B52AA6E4}">
                    <adec:decorative xmlns:adec="http://schemas.microsoft.com/office/drawing/2017/decorative" val="1"/>
                  </a:ext>
                </a:extLst>
              </p:cNvPr>
              <p:cNvPicPr/>
              <p:nvPr/>
            </p:nvPicPr>
            <p:blipFill>
              <a:blip r:embed="rId4"/>
              <a:stretch>
                <a:fillRect/>
              </a:stretch>
            </p:blipFill>
            <p:spPr>
              <a:xfrm>
                <a:off x="3136081" y="4248024"/>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8" name="Ink 7">
                <a:extLst>
                  <a:ext uri="{FF2B5EF4-FFF2-40B4-BE49-F238E27FC236}">
                    <a16:creationId xmlns:a16="http://schemas.microsoft.com/office/drawing/2014/main" id="{65F9EA8D-1276-496D-8CE0-8CEB4AACB354}"/>
                  </a:ext>
                  <a:ext uri="{C183D7F6-B498-43B3-948B-1728B52AA6E4}">
                    <adec:decorative xmlns:adec="http://schemas.microsoft.com/office/drawing/2017/decorative" val="1"/>
                  </a:ext>
                </a:extLst>
              </p14:cNvPr>
              <p14:cNvContentPartPr/>
              <p14:nvPr/>
            </p14:nvContentPartPr>
            <p14:xfrm>
              <a:off x="3154081" y="4284024"/>
              <a:ext cx="360" cy="360"/>
            </p14:xfrm>
          </p:contentPart>
        </mc:Choice>
        <mc:Fallback>
          <p:pic>
            <p:nvPicPr>
              <p:cNvPr id="8" name="Ink 7">
                <a:extLst>
                  <a:ext uri="{FF2B5EF4-FFF2-40B4-BE49-F238E27FC236}">
                    <a16:creationId xmlns:a16="http://schemas.microsoft.com/office/drawing/2014/main" id="{65F9EA8D-1276-496D-8CE0-8CEB4AACB354}"/>
                  </a:ext>
                  <a:ext uri="{C183D7F6-B498-43B3-948B-1728B52AA6E4}">
                    <adec:decorative xmlns:adec="http://schemas.microsoft.com/office/drawing/2017/decorative" val="1"/>
                  </a:ext>
                </a:extLst>
              </p:cNvPr>
              <p:cNvPicPr/>
              <p:nvPr/>
            </p:nvPicPr>
            <p:blipFill>
              <a:blip r:embed="rId4"/>
              <a:stretch>
                <a:fillRect/>
              </a:stretch>
            </p:blipFill>
            <p:spPr>
              <a:xfrm>
                <a:off x="3136081" y="4248024"/>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a:extLst>
                  <a:ext uri="{FF2B5EF4-FFF2-40B4-BE49-F238E27FC236}">
                    <a16:creationId xmlns:a16="http://schemas.microsoft.com/office/drawing/2014/main" id="{9EA369EA-0AAB-484F-ACEA-B0B5F2F0F9E9}"/>
                  </a:ext>
                  <a:ext uri="{C183D7F6-B498-43B3-948B-1728B52AA6E4}">
                    <adec:decorative xmlns:adec="http://schemas.microsoft.com/office/drawing/2017/decorative" val="1"/>
                  </a:ext>
                </a:extLst>
              </p14:cNvPr>
              <p14:cNvContentPartPr/>
              <p14:nvPr/>
            </p14:nvContentPartPr>
            <p14:xfrm>
              <a:off x="4274215" y="4097871"/>
              <a:ext cx="360" cy="360"/>
            </p14:xfrm>
          </p:contentPart>
        </mc:Choice>
        <mc:Fallback>
          <p:pic>
            <p:nvPicPr>
              <p:cNvPr id="9" name="Ink 8">
                <a:extLst>
                  <a:ext uri="{FF2B5EF4-FFF2-40B4-BE49-F238E27FC236}">
                    <a16:creationId xmlns:a16="http://schemas.microsoft.com/office/drawing/2014/main" id="{9EA369EA-0AAB-484F-ACEA-B0B5F2F0F9E9}"/>
                  </a:ext>
                  <a:ext uri="{C183D7F6-B498-43B3-948B-1728B52AA6E4}">
                    <adec:decorative xmlns:adec="http://schemas.microsoft.com/office/drawing/2017/decorative" val="1"/>
                  </a:ext>
                </a:extLst>
              </p:cNvPr>
              <p:cNvPicPr/>
              <p:nvPr/>
            </p:nvPicPr>
            <p:blipFill>
              <a:blip r:embed="rId4"/>
              <a:stretch>
                <a:fillRect/>
              </a:stretch>
            </p:blipFill>
            <p:spPr>
              <a:xfrm>
                <a:off x="4256215" y="406187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11" name="Ink 10">
                <a:extLst>
                  <a:ext uri="{FF2B5EF4-FFF2-40B4-BE49-F238E27FC236}">
                    <a16:creationId xmlns:a16="http://schemas.microsoft.com/office/drawing/2014/main" id="{1297DD62-C08A-4F5F-9FC9-3DA6A3764BA6}"/>
                  </a:ext>
                  <a:ext uri="{C183D7F6-B498-43B3-948B-1728B52AA6E4}">
                    <adec:decorative xmlns:adec="http://schemas.microsoft.com/office/drawing/2017/decorative" val="1"/>
                  </a:ext>
                </a:extLst>
              </p14:cNvPr>
              <p14:cNvContentPartPr/>
              <p14:nvPr/>
            </p14:nvContentPartPr>
            <p14:xfrm>
              <a:off x="5034535" y="4130991"/>
              <a:ext cx="360" cy="360"/>
            </p14:xfrm>
          </p:contentPart>
        </mc:Choice>
        <mc:Fallback>
          <p:pic>
            <p:nvPicPr>
              <p:cNvPr id="11" name="Ink 10">
                <a:extLst>
                  <a:ext uri="{FF2B5EF4-FFF2-40B4-BE49-F238E27FC236}">
                    <a16:creationId xmlns:a16="http://schemas.microsoft.com/office/drawing/2014/main" id="{1297DD62-C08A-4F5F-9FC9-3DA6A3764BA6}"/>
                  </a:ext>
                  <a:ext uri="{C183D7F6-B498-43B3-948B-1728B52AA6E4}">
                    <adec:decorative xmlns:adec="http://schemas.microsoft.com/office/drawing/2017/decorative" val="1"/>
                  </a:ext>
                </a:extLst>
              </p:cNvPr>
              <p:cNvPicPr/>
              <p:nvPr/>
            </p:nvPicPr>
            <p:blipFill>
              <a:blip r:embed="rId4"/>
              <a:stretch>
                <a:fillRect/>
              </a:stretch>
            </p:blipFill>
            <p:spPr>
              <a:xfrm>
                <a:off x="5016535" y="40949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12" name="Ink 11">
                <a:extLst>
                  <a:ext uri="{FF2B5EF4-FFF2-40B4-BE49-F238E27FC236}">
                    <a16:creationId xmlns:a16="http://schemas.microsoft.com/office/drawing/2014/main" id="{E969ED3F-8424-4771-A657-EB86FAA3BF3D}"/>
                  </a:ext>
                  <a:ext uri="{C183D7F6-B498-43B3-948B-1728B52AA6E4}">
                    <adec:decorative xmlns:adec="http://schemas.microsoft.com/office/drawing/2017/decorative" val="1"/>
                  </a:ext>
                </a:extLst>
              </p14:cNvPr>
              <p14:cNvContentPartPr/>
              <p14:nvPr/>
            </p14:nvContentPartPr>
            <p14:xfrm>
              <a:off x="3073255" y="4394871"/>
              <a:ext cx="360" cy="360"/>
            </p14:xfrm>
          </p:contentPart>
        </mc:Choice>
        <mc:Fallback>
          <p:pic>
            <p:nvPicPr>
              <p:cNvPr id="12" name="Ink 11">
                <a:extLst>
                  <a:ext uri="{FF2B5EF4-FFF2-40B4-BE49-F238E27FC236}">
                    <a16:creationId xmlns:a16="http://schemas.microsoft.com/office/drawing/2014/main" id="{E969ED3F-8424-4771-A657-EB86FAA3BF3D}"/>
                  </a:ext>
                  <a:ext uri="{C183D7F6-B498-43B3-948B-1728B52AA6E4}">
                    <adec:decorative xmlns:adec="http://schemas.microsoft.com/office/drawing/2017/decorative" val="1"/>
                  </a:ext>
                </a:extLst>
              </p:cNvPr>
              <p:cNvPicPr/>
              <p:nvPr/>
            </p:nvPicPr>
            <p:blipFill>
              <a:blip r:embed="rId4"/>
              <a:stretch>
                <a:fillRect/>
              </a:stretch>
            </p:blipFill>
            <p:spPr>
              <a:xfrm>
                <a:off x="3055255" y="435887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3" name="Ink 12">
                <a:extLst>
                  <a:ext uri="{FF2B5EF4-FFF2-40B4-BE49-F238E27FC236}">
                    <a16:creationId xmlns:a16="http://schemas.microsoft.com/office/drawing/2014/main" id="{7086BFF4-6031-4EEB-AD05-5E6C7326D165}"/>
                  </a:ext>
                  <a:ext uri="{C183D7F6-B498-43B3-948B-1728B52AA6E4}">
                    <adec:decorative xmlns:adec="http://schemas.microsoft.com/office/drawing/2017/decorative" val="1"/>
                  </a:ext>
                </a:extLst>
              </p14:cNvPr>
              <p14:cNvContentPartPr/>
              <p14:nvPr/>
            </p14:nvContentPartPr>
            <p14:xfrm>
              <a:off x="3073255" y="4394871"/>
              <a:ext cx="360" cy="360"/>
            </p14:xfrm>
          </p:contentPart>
        </mc:Choice>
        <mc:Fallback>
          <p:pic>
            <p:nvPicPr>
              <p:cNvPr id="13" name="Ink 12">
                <a:extLst>
                  <a:ext uri="{FF2B5EF4-FFF2-40B4-BE49-F238E27FC236}">
                    <a16:creationId xmlns:a16="http://schemas.microsoft.com/office/drawing/2014/main" id="{7086BFF4-6031-4EEB-AD05-5E6C7326D165}"/>
                  </a:ext>
                  <a:ext uri="{C183D7F6-B498-43B3-948B-1728B52AA6E4}">
                    <adec:decorative xmlns:adec="http://schemas.microsoft.com/office/drawing/2017/decorative" val="1"/>
                  </a:ext>
                </a:extLst>
              </p:cNvPr>
              <p:cNvPicPr/>
              <p:nvPr/>
            </p:nvPicPr>
            <p:blipFill>
              <a:blip r:embed="rId4"/>
              <a:stretch>
                <a:fillRect/>
              </a:stretch>
            </p:blipFill>
            <p:spPr>
              <a:xfrm>
                <a:off x="3055255" y="435887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4" name="Ink 13">
                <a:extLst>
                  <a:ext uri="{FF2B5EF4-FFF2-40B4-BE49-F238E27FC236}">
                    <a16:creationId xmlns:a16="http://schemas.microsoft.com/office/drawing/2014/main" id="{D0E54723-6942-4C26-AE55-369593E48EC3}"/>
                  </a:ext>
                  <a:ext uri="{C183D7F6-B498-43B3-948B-1728B52AA6E4}">
                    <adec:decorative xmlns:adec="http://schemas.microsoft.com/office/drawing/2017/decorative" val="1"/>
                  </a:ext>
                </a:extLst>
              </p14:cNvPr>
              <p14:cNvContentPartPr/>
              <p14:nvPr/>
            </p14:nvContentPartPr>
            <p14:xfrm>
              <a:off x="4120135" y="4439511"/>
              <a:ext cx="360" cy="360"/>
            </p14:xfrm>
          </p:contentPart>
        </mc:Choice>
        <mc:Fallback>
          <p:pic>
            <p:nvPicPr>
              <p:cNvPr id="14" name="Ink 13">
                <a:extLst>
                  <a:ext uri="{FF2B5EF4-FFF2-40B4-BE49-F238E27FC236}">
                    <a16:creationId xmlns:a16="http://schemas.microsoft.com/office/drawing/2014/main" id="{D0E54723-6942-4C26-AE55-369593E48EC3}"/>
                  </a:ext>
                  <a:ext uri="{C183D7F6-B498-43B3-948B-1728B52AA6E4}">
                    <adec:decorative xmlns:adec="http://schemas.microsoft.com/office/drawing/2017/decorative" val="1"/>
                  </a:ext>
                </a:extLst>
              </p:cNvPr>
              <p:cNvPicPr/>
              <p:nvPr/>
            </p:nvPicPr>
            <p:blipFill>
              <a:blip r:embed="rId4"/>
              <a:stretch>
                <a:fillRect/>
              </a:stretch>
            </p:blipFill>
            <p:spPr>
              <a:xfrm>
                <a:off x="4102135" y="440351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7" name="Ink 16">
                <a:extLst>
                  <a:ext uri="{FF2B5EF4-FFF2-40B4-BE49-F238E27FC236}">
                    <a16:creationId xmlns:a16="http://schemas.microsoft.com/office/drawing/2014/main" id="{F1B67C9A-A8C0-4963-AFD9-DB8FD7C2BC59}"/>
                  </a:ext>
                  <a:ext uri="{C183D7F6-B498-43B3-948B-1728B52AA6E4}">
                    <adec:decorative xmlns:adec="http://schemas.microsoft.com/office/drawing/2017/decorative" val="1"/>
                  </a:ext>
                </a:extLst>
              </p14:cNvPr>
              <p14:cNvContentPartPr/>
              <p14:nvPr/>
            </p14:nvContentPartPr>
            <p14:xfrm>
              <a:off x="3690295" y="2864151"/>
              <a:ext cx="360" cy="360"/>
            </p14:xfrm>
          </p:contentPart>
        </mc:Choice>
        <mc:Fallback>
          <p:pic>
            <p:nvPicPr>
              <p:cNvPr id="17" name="Ink 16">
                <a:extLst>
                  <a:ext uri="{FF2B5EF4-FFF2-40B4-BE49-F238E27FC236}">
                    <a16:creationId xmlns:a16="http://schemas.microsoft.com/office/drawing/2014/main" id="{F1B67C9A-A8C0-4963-AFD9-DB8FD7C2BC59}"/>
                  </a:ext>
                  <a:ext uri="{C183D7F6-B498-43B3-948B-1728B52AA6E4}">
                    <adec:decorative xmlns:adec="http://schemas.microsoft.com/office/drawing/2017/decorative" val="1"/>
                  </a:ext>
                </a:extLst>
              </p:cNvPr>
              <p:cNvPicPr/>
              <p:nvPr/>
            </p:nvPicPr>
            <p:blipFill>
              <a:blip r:embed="rId4"/>
              <a:stretch>
                <a:fillRect/>
              </a:stretch>
            </p:blipFill>
            <p:spPr>
              <a:xfrm>
                <a:off x="3672295" y="282815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8" name="Ink 17">
                <a:extLst>
                  <a:ext uri="{FF2B5EF4-FFF2-40B4-BE49-F238E27FC236}">
                    <a16:creationId xmlns:a16="http://schemas.microsoft.com/office/drawing/2014/main" id="{57B789DA-3793-447E-B0DE-B3826B1FAD0D}"/>
                  </a:ext>
                  <a:ext uri="{C183D7F6-B498-43B3-948B-1728B52AA6E4}">
                    <adec:decorative xmlns:adec="http://schemas.microsoft.com/office/drawing/2017/decorative" val="1"/>
                  </a:ext>
                </a:extLst>
              </p14:cNvPr>
              <p14:cNvContentPartPr/>
              <p14:nvPr/>
            </p14:nvContentPartPr>
            <p14:xfrm>
              <a:off x="3690295" y="2864151"/>
              <a:ext cx="360" cy="360"/>
            </p14:xfrm>
          </p:contentPart>
        </mc:Choice>
        <mc:Fallback>
          <p:pic>
            <p:nvPicPr>
              <p:cNvPr id="18" name="Ink 17">
                <a:extLst>
                  <a:ext uri="{FF2B5EF4-FFF2-40B4-BE49-F238E27FC236}">
                    <a16:creationId xmlns:a16="http://schemas.microsoft.com/office/drawing/2014/main" id="{57B789DA-3793-447E-B0DE-B3826B1FAD0D}"/>
                  </a:ext>
                  <a:ext uri="{C183D7F6-B498-43B3-948B-1728B52AA6E4}">
                    <adec:decorative xmlns:adec="http://schemas.microsoft.com/office/drawing/2017/decorative" val="1"/>
                  </a:ext>
                </a:extLst>
              </p:cNvPr>
              <p:cNvPicPr/>
              <p:nvPr/>
            </p:nvPicPr>
            <p:blipFill>
              <a:blip r:embed="rId4"/>
              <a:stretch>
                <a:fillRect/>
              </a:stretch>
            </p:blipFill>
            <p:spPr>
              <a:xfrm>
                <a:off x="3672295" y="2828151"/>
                <a:ext cx="36000" cy="72000"/>
              </a:xfrm>
              <a:prstGeom prst="rect">
                <a:avLst/>
              </a:prstGeom>
            </p:spPr>
          </p:pic>
        </mc:Fallback>
      </mc:AlternateContent>
      <p:pic>
        <p:nvPicPr>
          <p:cNvPr id="20" name="Picture 19">
            <a:extLst>
              <a:ext uri="{FF2B5EF4-FFF2-40B4-BE49-F238E27FC236}">
                <a16:creationId xmlns:a16="http://schemas.microsoft.com/office/drawing/2014/main" id="{ED3DC298-5374-43FB-AC36-75C081A38BB3}"/>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a:off x="7621421" y="403399"/>
            <a:ext cx="4032619" cy="5226220"/>
          </a:xfrm>
          <a:prstGeom prst="rect">
            <a:avLst/>
          </a:prstGeom>
        </p:spPr>
      </p:pic>
    </p:spTree>
    <p:extLst>
      <p:ext uri="{BB962C8B-B14F-4D97-AF65-F5344CB8AC3E}">
        <p14:creationId xmlns:p14="http://schemas.microsoft.com/office/powerpoint/2010/main" val="146491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4D2029-DBA7-4230-BF7D-29EDDA99FFAC}"/>
              </a:ext>
            </a:extLst>
          </p:cNvPr>
          <p:cNvSpPr>
            <a:spLocks noGrp="1"/>
          </p:cNvSpPr>
          <p:nvPr>
            <p:ph type="title"/>
          </p:nvPr>
        </p:nvSpPr>
        <p:spPr>
          <a:xfrm>
            <a:off x="616449" y="365126"/>
            <a:ext cx="10737351" cy="672374"/>
          </a:xfrm>
        </p:spPr>
        <p:txBody>
          <a:bodyPr anchor="ctr">
            <a:normAutofit fontScale="90000"/>
          </a:bodyPr>
          <a:lstStyle/>
          <a:p>
            <a:r>
              <a:rPr lang="en-US" sz="4800" b="1" dirty="0">
                <a:latin typeface="+mn-lt"/>
              </a:rPr>
              <a:t>Why Use the Stories? </a:t>
            </a:r>
          </a:p>
        </p:txBody>
      </p:sp>
      <p:sp>
        <p:nvSpPr>
          <p:cNvPr id="12" name="Content Placeholder 11">
            <a:extLst>
              <a:ext uri="{FF2B5EF4-FFF2-40B4-BE49-F238E27FC236}">
                <a16:creationId xmlns:a16="http://schemas.microsoft.com/office/drawing/2014/main" id="{61DA1741-635D-4DBB-AA1E-C5BC3978A2C8}"/>
              </a:ext>
            </a:extLst>
          </p:cNvPr>
          <p:cNvSpPr>
            <a:spLocks noGrp="1"/>
          </p:cNvSpPr>
          <p:nvPr>
            <p:ph idx="1"/>
          </p:nvPr>
        </p:nvSpPr>
        <p:spPr>
          <a:xfrm>
            <a:off x="526898" y="1174026"/>
            <a:ext cx="7052861" cy="5002938"/>
          </a:xfrm>
        </p:spPr>
        <p:txBody>
          <a:bodyPr>
            <a:normAutofit/>
          </a:bodyPr>
          <a:lstStyle/>
          <a:p>
            <a:r>
              <a:rPr lang="en-US" sz="2200" b="1" dirty="0">
                <a:latin typeface="Helvetica" panose="020B0604020202020204" pitchFamily="34" charset="0"/>
              </a:rPr>
              <a:t>Meet </a:t>
            </a:r>
            <a:r>
              <a:rPr lang="en-US" sz="2200" dirty="0">
                <a:solidFill>
                  <a:schemeClr val="bg1"/>
                </a:solidFill>
                <a:latin typeface="Helvetica" panose="020B0604020202020204" pitchFamily="34" charset="0"/>
              </a:rPr>
              <a:t>students in the media that compels them</a:t>
            </a:r>
          </a:p>
          <a:p>
            <a:r>
              <a:rPr lang="en-US" sz="2200" b="1" i="0" dirty="0">
                <a:effectLst/>
                <a:latin typeface="Helvetica" panose="020B0604020202020204" pitchFamily="34" charset="0"/>
              </a:rPr>
              <a:t>Create</a:t>
            </a:r>
            <a:r>
              <a:rPr lang="en-US" sz="2200" b="1" i="0" dirty="0">
                <a:solidFill>
                  <a:schemeClr val="bg1"/>
                </a:solidFill>
                <a:effectLst/>
                <a:latin typeface="Helvetica" panose="020B0604020202020204" pitchFamily="34" charset="0"/>
              </a:rPr>
              <a:t> </a:t>
            </a:r>
            <a:r>
              <a:rPr lang="en-US" sz="2200" b="0" i="0" dirty="0">
                <a:solidFill>
                  <a:schemeClr val="bg1"/>
                </a:solidFill>
                <a:effectLst/>
                <a:latin typeface="Helvetica" panose="020B0604020202020204" pitchFamily="34" charset="0"/>
              </a:rPr>
              <a:t>closer bonds and community connections</a:t>
            </a:r>
          </a:p>
          <a:p>
            <a:pPr algn="l">
              <a:buFont typeface="Arial" panose="020B0604020202020204" pitchFamily="34" charset="0"/>
              <a:buChar char="•"/>
            </a:pPr>
            <a:r>
              <a:rPr lang="en-US" sz="2200" b="1" dirty="0">
                <a:latin typeface="Helvetica" panose="020B0604020202020204" pitchFamily="34" charset="0"/>
              </a:rPr>
              <a:t>I</a:t>
            </a:r>
            <a:r>
              <a:rPr lang="en-US" sz="2200" b="1" i="0" dirty="0">
                <a:effectLst/>
                <a:latin typeface="Helvetica" panose="020B0604020202020204" pitchFamily="34" charset="0"/>
              </a:rPr>
              <a:t>ntroduce </a:t>
            </a:r>
            <a:r>
              <a:rPr lang="en-US" sz="2200" i="0" dirty="0">
                <a:solidFill>
                  <a:schemeClr val="bg1"/>
                </a:solidFill>
                <a:effectLst/>
                <a:latin typeface="Helvetica" panose="020B0604020202020204" pitchFamily="34" charset="0"/>
              </a:rPr>
              <a:t>a topic, demonstrate </a:t>
            </a:r>
            <a:r>
              <a:rPr lang="en-US" sz="2200" i="0">
                <a:solidFill>
                  <a:schemeClr val="bg1"/>
                </a:solidFill>
                <a:effectLst/>
                <a:latin typeface="Helvetica" panose="020B0604020202020204" pitchFamily="34" charset="0"/>
              </a:rPr>
              <a:t>a concept, </a:t>
            </a:r>
            <a:r>
              <a:rPr lang="en-US" sz="2200" i="0" dirty="0">
                <a:solidFill>
                  <a:schemeClr val="bg1"/>
                </a:solidFill>
                <a:effectLst/>
                <a:latin typeface="Helvetica" panose="020B0604020202020204" pitchFamily="34" charset="0"/>
              </a:rPr>
              <a:t>or stimulate discussion, making your classes appealing and memorable</a:t>
            </a:r>
          </a:p>
          <a:p>
            <a:pPr algn="l">
              <a:buFont typeface="Arial" panose="020B0604020202020204" pitchFamily="34" charset="0"/>
              <a:buChar char="•"/>
            </a:pPr>
            <a:r>
              <a:rPr lang="en-US" sz="2200" b="1" i="0" dirty="0">
                <a:effectLst/>
                <a:latin typeface="Helvetica" panose="020B0604020202020204" pitchFamily="34" charset="0"/>
              </a:rPr>
              <a:t>Engage</a:t>
            </a:r>
            <a:r>
              <a:rPr lang="en-US" sz="2200" b="0" i="0" dirty="0">
                <a:solidFill>
                  <a:schemeClr val="bg1"/>
                </a:solidFill>
                <a:effectLst/>
                <a:latin typeface="Helvetica" panose="020B0604020202020204" pitchFamily="34" charset="0"/>
              </a:rPr>
              <a:t> the younger generations with their community's rich history</a:t>
            </a:r>
          </a:p>
          <a:p>
            <a:pPr algn="l">
              <a:buFont typeface="Arial" panose="020B0604020202020204" pitchFamily="34" charset="0"/>
              <a:buChar char="•"/>
            </a:pPr>
            <a:r>
              <a:rPr lang="en-US" sz="2200" b="1" i="0" dirty="0">
                <a:effectLst/>
                <a:latin typeface="Helvetica" panose="020B0604020202020204" pitchFamily="34" charset="0"/>
              </a:rPr>
              <a:t>Increase</a:t>
            </a:r>
            <a:r>
              <a:rPr lang="en-US" sz="2200" b="1" i="0" dirty="0">
                <a:solidFill>
                  <a:schemeClr val="bg1"/>
                </a:solidFill>
                <a:effectLst/>
                <a:latin typeface="Helvetica" panose="020B0604020202020204" pitchFamily="34" charset="0"/>
              </a:rPr>
              <a:t> </a:t>
            </a:r>
            <a:r>
              <a:rPr lang="en-US" sz="2200" b="0" i="0" dirty="0">
                <a:solidFill>
                  <a:schemeClr val="bg1"/>
                </a:solidFill>
                <a:effectLst/>
                <a:latin typeface="Helvetica" panose="020B0604020202020204" pitchFamily="34" charset="0"/>
              </a:rPr>
              <a:t>civic engagement of all community members</a:t>
            </a:r>
          </a:p>
          <a:p>
            <a:pPr algn="l">
              <a:buFont typeface="Arial" panose="020B0604020202020204" pitchFamily="34" charset="0"/>
              <a:buChar char="•"/>
            </a:pPr>
            <a:r>
              <a:rPr lang="en-US" sz="2200" b="1" i="0" dirty="0">
                <a:effectLst/>
                <a:latin typeface="Helvetica" panose="020B0604020202020204" pitchFamily="34" charset="0"/>
              </a:rPr>
              <a:t>Celebrate</a:t>
            </a:r>
            <a:r>
              <a:rPr lang="en-US" sz="2200" b="1" i="0" dirty="0">
                <a:solidFill>
                  <a:schemeClr val="bg1"/>
                </a:solidFill>
                <a:effectLst/>
                <a:latin typeface="Helvetica" panose="020B0604020202020204" pitchFamily="34" charset="0"/>
              </a:rPr>
              <a:t> </a:t>
            </a:r>
            <a:r>
              <a:rPr lang="en-US" sz="2200" b="0" i="0" dirty="0">
                <a:solidFill>
                  <a:schemeClr val="bg1"/>
                </a:solidFill>
                <a:effectLst/>
                <a:latin typeface="Helvetica" panose="020B0604020202020204" pitchFamily="34" charset="0"/>
              </a:rPr>
              <a:t>what makes your community special</a:t>
            </a:r>
          </a:p>
          <a:p>
            <a:pPr algn="l">
              <a:buFont typeface="Arial" panose="020B0604020202020204" pitchFamily="34" charset="0"/>
              <a:buChar char="•"/>
            </a:pPr>
            <a:r>
              <a:rPr lang="en-US" sz="2200" b="1" i="0" dirty="0">
                <a:effectLst/>
                <a:latin typeface="Helvetica" panose="020B0604020202020204" pitchFamily="34" charset="0"/>
              </a:rPr>
              <a:t>Reveal</a:t>
            </a:r>
            <a:r>
              <a:rPr lang="en-US" sz="2200" b="0" i="0" dirty="0">
                <a:solidFill>
                  <a:schemeClr val="bg1"/>
                </a:solidFill>
                <a:effectLst/>
                <a:latin typeface="Helvetica" panose="020B0604020202020204" pitchFamily="34" charset="0"/>
              </a:rPr>
              <a:t> people, stories, and unique anecdotes not widely known</a:t>
            </a:r>
          </a:p>
        </p:txBody>
      </p:sp>
      <p:sp>
        <p:nvSpPr>
          <p:cNvPr id="4" name="Slide Number Placeholder 3">
            <a:extLst>
              <a:ext uri="{FF2B5EF4-FFF2-40B4-BE49-F238E27FC236}">
                <a16:creationId xmlns:a16="http://schemas.microsoft.com/office/drawing/2014/main" id="{D0D469B5-4372-4120-B507-2307FA15BAA0}"/>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4" name="Thought Bubble: Cloud 13">
            <a:extLst>
              <a:ext uri="{FF2B5EF4-FFF2-40B4-BE49-F238E27FC236}">
                <a16:creationId xmlns:a16="http://schemas.microsoft.com/office/drawing/2014/main" id="{86E7CBE6-6DF5-4828-888B-D65754C1CC09}"/>
              </a:ext>
              <a:ext uri="{C183D7F6-B498-43B3-948B-1728B52AA6E4}">
                <adec:decorative xmlns:adec="http://schemas.microsoft.com/office/drawing/2017/decorative" val="1"/>
              </a:ext>
            </a:extLst>
          </p:cNvPr>
          <p:cNvSpPr/>
          <p:nvPr/>
        </p:nvSpPr>
        <p:spPr>
          <a:xfrm>
            <a:off x="7664544" y="870785"/>
            <a:ext cx="4463448" cy="3640295"/>
          </a:xfrm>
          <a:prstGeom prst="cloudCallou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855DEEA7-1FDF-4EA0-A63E-5FEB4C0EE470}"/>
              </a:ext>
            </a:extLst>
          </p:cNvPr>
          <p:cNvSpPr txBox="1"/>
          <p:nvPr/>
        </p:nvSpPr>
        <p:spPr>
          <a:xfrm>
            <a:off x="8352498" y="1353411"/>
            <a:ext cx="3259404" cy="2614883"/>
          </a:xfrm>
          <a:prstGeom prst="rect">
            <a:avLst/>
          </a:prstGeom>
          <a:noFill/>
        </p:spPr>
        <p:txBody>
          <a:bodyPr wrap="square" rtlCol="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rPr>
              <a:t>Use these continually updated stories and podcasts from </a:t>
            </a:r>
            <a:r>
              <a:rPr kumimoji="0" lang="en-US" sz="1800" b="0" i="0" u="sng"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www.myadirondackstory.org</a:t>
            </a:r>
            <a:r>
              <a:rPr kumimoji="0" lang="en-US" sz="1800" b="0" i="0" u="none" strike="noStrike" kern="1200" cap="none" spc="0" normalizeH="0" baseline="0" noProof="0" dirty="0">
                <a:ln>
                  <a:noFill/>
                </a:ln>
                <a:solidFill>
                  <a:prstClr val="white"/>
                </a:solidFill>
                <a:effectLst/>
                <a:uLnTx/>
                <a:uFillTx/>
                <a:latin typeface="Calibri Light" panose="020F0302020204030204"/>
                <a:ea typeface="Times New Roman" panose="02020603050405020304" pitchFamily="18" charset="0"/>
                <a:cs typeface="+mn-cs"/>
              </a:rPr>
              <a:t> by assigning stories relevant to a lesson as homework, playing them in the classroom, or suggesting them for activities or projects</a:t>
            </a:r>
            <a:endParaRPr kumimoji="0" lang="en-US" sz="1800" b="0" i="0" u="none" strike="noStrike" kern="1200" cap="none" spc="0" normalizeH="0" baseline="0" noProof="0" dirty="0">
              <a:ln>
                <a:noFill/>
              </a:ln>
              <a:solidFill>
                <a:prstClr val="white"/>
              </a:solidFill>
              <a:effectLst/>
              <a:uLnTx/>
              <a:uFillTx/>
              <a:latin typeface="Calibri Light" panose="020F0302020204030204"/>
              <a:ea typeface="Arial" panose="020B0604020202020204" pitchFamily="34" charset="0"/>
              <a:cs typeface="+mn-cs"/>
            </a:endParaRPr>
          </a:p>
        </p:txBody>
      </p:sp>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73D65F23-8687-4BFB-8F02-5DE1C5A55C4B}"/>
                  </a:ext>
                  <a:ext uri="{C183D7F6-B498-43B3-948B-1728B52AA6E4}">
                    <adec:decorative xmlns:adec="http://schemas.microsoft.com/office/drawing/2017/decorative" val="1"/>
                  </a:ext>
                </a:extLst>
              </p14:cNvPr>
              <p14:cNvContentPartPr/>
              <p14:nvPr/>
            </p14:nvContentPartPr>
            <p14:xfrm>
              <a:off x="1674295" y="693711"/>
              <a:ext cx="360" cy="360"/>
            </p14:xfrm>
          </p:contentPart>
        </mc:Choice>
        <mc:Fallback>
          <p:pic>
            <p:nvPicPr>
              <p:cNvPr id="2" name="Ink 1">
                <a:extLst>
                  <a:ext uri="{FF2B5EF4-FFF2-40B4-BE49-F238E27FC236}">
                    <a16:creationId xmlns:a16="http://schemas.microsoft.com/office/drawing/2014/main" id="{73D65F23-8687-4BFB-8F02-5DE1C5A55C4B}"/>
                  </a:ext>
                  <a:ext uri="{C183D7F6-B498-43B3-948B-1728B52AA6E4}">
                    <adec:decorative xmlns:adec="http://schemas.microsoft.com/office/drawing/2017/decorative" val="1"/>
                  </a:ext>
                </a:extLst>
              </p:cNvPr>
              <p:cNvPicPr/>
              <p:nvPr/>
            </p:nvPicPr>
            <p:blipFill>
              <a:blip r:embed="rId5"/>
              <a:stretch>
                <a:fillRect/>
              </a:stretch>
            </p:blipFill>
            <p:spPr>
              <a:xfrm>
                <a:off x="1656295" y="65771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69612DA0-9A65-40D6-B556-D2AD645D86D7}"/>
                  </a:ext>
                  <a:ext uri="{C183D7F6-B498-43B3-948B-1728B52AA6E4}">
                    <adec:decorative xmlns:adec="http://schemas.microsoft.com/office/drawing/2017/decorative" val="1"/>
                  </a:ext>
                </a:extLst>
              </p14:cNvPr>
              <p14:cNvContentPartPr/>
              <p14:nvPr/>
            </p14:nvContentPartPr>
            <p14:xfrm>
              <a:off x="2390695" y="660591"/>
              <a:ext cx="360" cy="360"/>
            </p14:xfrm>
          </p:contentPart>
        </mc:Choice>
        <mc:Fallback>
          <p:pic>
            <p:nvPicPr>
              <p:cNvPr id="3" name="Ink 2">
                <a:extLst>
                  <a:ext uri="{FF2B5EF4-FFF2-40B4-BE49-F238E27FC236}">
                    <a16:creationId xmlns:a16="http://schemas.microsoft.com/office/drawing/2014/main" id="{69612DA0-9A65-40D6-B556-D2AD645D86D7}"/>
                  </a:ext>
                  <a:ext uri="{C183D7F6-B498-43B3-948B-1728B52AA6E4}">
                    <adec:decorative xmlns:adec="http://schemas.microsoft.com/office/drawing/2017/decorative" val="1"/>
                  </a:ext>
                </a:extLst>
              </p:cNvPr>
              <p:cNvPicPr/>
              <p:nvPr/>
            </p:nvPicPr>
            <p:blipFill>
              <a:blip r:embed="rId5"/>
              <a:stretch>
                <a:fillRect/>
              </a:stretch>
            </p:blipFill>
            <p:spPr>
              <a:xfrm>
                <a:off x="2372695" y="6245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64D3797F-37DD-42C9-92F1-EDC46455818B}"/>
                  </a:ext>
                  <a:ext uri="{C183D7F6-B498-43B3-948B-1728B52AA6E4}">
                    <adec:decorative xmlns:adec="http://schemas.microsoft.com/office/drawing/2017/decorative" val="1"/>
                  </a:ext>
                </a:extLst>
              </p14:cNvPr>
              <p14:cNvContentPartPr/>
              <p14:nvPr/>
            </p14:nvContentPartPr>
            <p14:xfrm>
              <a:off x="2379175" y="660591"/>
              <a:ext cx="360" cy="360"/>
            </p14:xfrm>
          </p:contentPart>
        </mc:Choice>
        <mc:Fallback>
          <p:pic>
            <p:nvPicPr>
              <p:cNvPr id="6" name="Ink 5">
                <a:extLst>
                  <a:ext uri="{FF2B5EF4-FFF2-40B4-BE49-F238E27FC236}">
                    <a16:creationId xmlns:a16="http://schemas.microsoft.com/office/drawing/2014/main" id="{64D3797F-37DD-42C9-92F1-EDC46455818B}"/>
                  </a:ext>
                  <a:ext uri="{C183D7F6-B498-43B3-948B-1728B52AA6E4}">
                    <adec:decorative xmlns:adec="http://schemas.microsoft.com/office/drawing/2017/decorative" val="1"/>
                  </a:ext>
                </a:extLst>
              </p:cNvPr>
              <p:cNvPicPr/>
              <p:nvPr/>
            </p:nvPicPr>
            <p:blipFill>
              <a:blip r:embed="rId5"/>
              <a:stretch>
                <a:fillRect/>
              </a:stretch>
            </p:blipFill>
            <p:spPr>
              <a:xfrm>
                <a:off x="2361175" y="6245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7" name="Ink 6">
                <a:extLst>
                  <a:ext uri="{FF2B5EF4-FFF2-40B4-BE49-F238E27FC236}">
                    <a16:creationId xmlns:a16="http://schemas.microsoft.com/office/drawing/2014/main" id="{9C6A5CB2-EA66-435C-AD45-7E95326022F5}"/>
                  </a:ext>
                  <a:ext uri="{C183D7F6-B498-43B3-948B-1728B52AA6E4}">
                    <adec:decorative xmlns:adec="http://schemas.microsoft.com/office/drawing/2017/decorative" val="1"/>
                  </a:ext>
                </a:extLst>
              </p14:cNvPr>
              <p14:cNvContentPartPr/>
              <p14:nvPr/>
            </p14:nvContentPartPr>
            <p14:xfrm>
              <a:off x="2334895" y="660591"/>
              <a:ext cx="360" cy="360"/>
            </p14:xfrm>
          </p:contentPart>
        </mc:Choice>
        <mc:Fallback>
          <p:pic>
            <p:nvPicPr>
              <p:cNvPr id="7" name="Ink 6">
                <a:extLst>
                  <a:ext uri="{FF2B5EF4-FFF2-40B4-BE49-F238E27FC236}">
                    <a16:creationId xmlns:a16="http://schemas.microsoft.com/office/drawing/2014/main" id="{9C6A5CB2-EA66-435C-AD45-7E95326022F5}"/>
                  </a:ext>
                  <a:ext uri="{C183D7F6-B498-43B3-948B-1728B52AA6E4}">
                    <adec:decorative xmlns:adec="http://schemas.microsoft.com/office/drawing/2017/decorative" val="1"/>
                  </a:ext>
                </a:extLst>
              </p:cNvPr>
              <p:cNvPicPr/>
              <p:nvPr/>
            </p:nvPicPr>
            <p:blipFill>
              <a:blip r:embed="rId5"/>
              <a:stretch>
                <a:fillRect/>
              </a:stretch>
            </p:blipFill>
            <p:spPr>
              <a:xfrm>
                <a:off x="2316895" y="6245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8" name="Ink 7">
                <a:extLst>
                  <a:ext uri="{FF2B5EF4-FFF2-40B4-BE49-F238E27FC236}">
                    <a16:creationId xmlns:a16="http://schemas.microsoft.com/office/drawing/2014/main" id="{A24A49C7-5342-4A28-A088-055231DBE994}"/>
                  </a:ext>
                  <a:ext uri="{C183D7F6-B498-43B3-948B-1728B52AA6E4}">
                    <adec:decorative xmlns:adec="http://schemas.microsoft.com/office/drawing/2017/decorative" val="1"/>
                  </a:ext>
                </a:extLst>
              </p14:cNvPr>
              <p14:cNvContentPartPr/>
              <p14:nvPr/>
            </p14:nvContentPartPr>
            <p14:xfrm>
              <a:off x="2334895" y="660591"/>
              <a:ext cx="360" cy="360"/>
            </p14:xfrm>
          </p:contentPart>
        </mc:Choice>
        <mc:Fallback>
          <p:pic>
            <p:nvPicPr>
              <p:cNvPr id="8" name="Ink 7">
                <a:extLst>
                  <a:ext uri="{FF2B5EF4-FFF2-40B4-BE49-F238E27FC236}">
                    <a16:creationId xmlns:a16="http://schemas.microsoft.com/office/drawing/2014/main" id="{A24A49C7-5342-4A28-A088-055231DBE994}"/>
                  </a:ext>
                  <a:ext uri="{C183D7F6-B498-43B3-948B-1728B52AA6E4}">
                    <adec:decorative xmlns:adec="http://schemas.microsoft.com/office/drawing/2017/decorative" val="1"/>
                  </a:ext>
                </a:extLst>
              </p:cNvPr>
              <p:cNvPicPr/>
              <p:nvPr/>
            </p:nvPicPr>
            <p:blipFill>
              <a:blip r:embed="rId5"/>
              <a:stretch>
                <a:fillRect/>
              </a:stretch>
            </p:blipFill>
            <p:spPr>
              <a:xfrm>
                <a:off x="2316895" y="6245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9" name="Ink 8">
                <a:extLst>
                  <a:ext uri="{FF2B5EF4-FFF2-40B4-BE49-F238E27FC236}">
                    <a16:creationId xmlns:a16="http://schemas.microsoft.com/office/drawing/2014/main" id="{B99434C2-E534-4A24-9886-9496C8117878}"/>
                  </a:ext>
                  <a:ext uri="{C183D7F6-B498-43B3-948B-1728B52AA6E4}">
                    <adec:decorative xmlns:adec="http://schemas.microsoft.com/office/drawing/2017/decorative" val="1"/>
                  </a:ext>
                </a:extLst>
              </p14:cNvPr>
              <p14:cNvContentPartPr/>
              <p14:nvPr/>
            </p14:nvContentPartPr>
            <p14:xfrm>
              <a:off x="2334895" y="660591"/>
              <a:ext cx="360" cy="360"/>
            </p14:xfrm>
          </p:contentPart>
        </mc:Choice>
        <mc:Fallback>
          <p:pic>
            <p:nvPicPr>
              <p:cNvPr id="9" name="Ink 8">
                <a:extLst>
                  <a:ext uri="{FF2B5EF4-FFF2-40B4-BE49-F238E27FC236}">
                    <a16:creationId xmlns:a16="http://schemas.microsoft.com/office/drawing/2014/main" id="{B99434C2-E534-4A24-9886-9496C8117878}"/>
                  </a:ext>
                  <a:ext uri="{C183D7F6-B498-43B3-948B-1728B52AA6E4}">
                    <adec:decorative xmlns:adec="http://schemas.microsoft.com/office/drawing/2017/decorative" val="1"/>
                  </a:ext>
                </a:extLst>
              </p:cNvPr>
              <p:cNvPicPr/>
              <p:nvPr/>
            </p:nvPicPr>
            <p:blipFill>
              <a:blip r:embed="rId5"/>
              <a:stretch>
                <a:fillRect/>
              </a:stretch>
            </p:blipFill>
            <p:spPr>
              <a:xfrm>
                <a:off x="2316895" y="6245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1">
            <p14:nvContentPartPr>
              <p14:cNvPr id="10" name="Ink 9">
                <a:extLst>
                  <a:ext uri="{FF2B5EF4-FFF2-40B4-BE49-F238E27FC236}">
                    <a16:creationId xmlns:a16="http://schemas.microsoft.com/office/drawing/2014/main" id="{49129A58-6B47-4DB7-9860-DE023B394C60}"/>
                  </a:ext>
                  <a:ext uri="{C183D7F6-B498-43B3-948B-1728B52AA6E4}">
                    <adec:decorative xmlns:adec="http://schemas.microsoft.com/office/drawing/2017/decorative" val="1"/>
                  </a:ext>
                </a:extLst>
              </p14:cNvPr>
              <p14:cNvContentPartPr/>
              <p14:nvPr/>
            </p14:nvContentPartPr>
            <p14:xfrm>
              <a:off x="4241095" y="5893551"/>
              <a:ext cx="360" cy="360"/>
            </p14:xfrm>
          </p:contentPart>
        </mc:Choice>
        <mc:Fallback>
          <p:pic>
            <p:nvPicPr>
              <p:cNvPr id="10" name="Ink 9">
                <a:extLst>
                  <a:ext uri="{FF2B5EF4-FFF2-40B4-BE49-F238E27FC236}">
                    <a16:creationId xmlns:a16="http://schemas.microsoft.com/office/drawing/2014/main" id="{49129A58-6B47-4DB7-9860-DE023B394C60}"/>
                  </a:ext>
                  <a:ext uri="{C183D7F6-B498-43B3-948B-1728B52AA6E4}">
                    <adec:decorative xmlns:adec="http://schemas.microsoft.com/office/drawing/2017/decorative" val="1"/>
                  </a:ext>
                </a:extLst>
              </p:cNvPr>
              <p:cNvPicPr/>
              <p:nvPr/>
            </p:nvPicPr>
            <p:blipFill>
              <a:blip r:embed="rId5"/>
              <a:stretch>
                <a:fillRect/>
              </a:stretch>
            </p:blipFill>
            <p:spPr>
              <a:xfrm>
                <a:off x="4223095" y="585755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1" name="Ink 10">
                <a:extLst>
                  <a:ext uri="{FF2B5EF4-FFF2-40B4-BE49-F238E27FC236}">
                    <a16:creationId xmlns:a16="http://schemas.microsoft.com/office/drawing/2014/main" id="{AA5077E0-FF15-4F36-AC29-24BD7D2BB8B4}"/>
                  </a:ext>
                  <a:ext uri="{C183D7F6-B498-43B3-948B-1728B52AA6E4}">
                    <adec:decorative xmlns:adec="http://schemas.microsoft.com/office/drawing/2017/decorative" val="1"/>
                  </a:ext>
                </a:extLst>
              </p14:cNvPr>
              <p14:cNvContentPartPr/>
              <p14:nvPr/>
            </p14:nvContentPartPr>
            <p14:xfrm>
              <a:off x="3767335" y="5794551"/>
              <a:ext cx="360" cy="360"/>
            </p14:xfrm>
          </p:contentPart>
        </mc:Choice>
        <mc:Fallback>
          <p:pic>
            <p:nvPicPr>
              <p:cNvPr id="11" name="Ink 10">
                <a:extLst>
                  <a:ext uri="{FF2B5EF4-FFF2-40B4-BE49-F238E27FC236}">
                    <a16:creationId xmlns:a16="http://schemas.microsoft.com/office/drawing/2014/main" id="{AA5077E0-FF15-4F36-AC29-24BD7D2BB8B4}"/>
                  </a:ext>
                  <a:ext uri="{C183D7F6-B498-43B3-948B-1728B52AA6E4}">
                    <adec:decorative xmlns:adec="http://schemas.microsoft.com/office/drawing/2017/decorative" val="1"/>
                  </a:ext>
                </a:extLst>
              </p:cNvPr>
              <p:cNvPicPr/>
              <p:nvPr/>
            </p:nvPicPr>
            <p:blipFill>
              <a:blip r:embed="rId5"/>
              <a:stretch>
                <a:fillRect/>
              </a:stretch>
            </p:blipFill>
            <p:spPr>
              <a:xfrm>
                <a:off x="3749335" y="575855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3" name="Ink 12">
                <a:extLst>
                  <a:ext uri="{FF2B5EF4-FFF2-40B4-BE49-F238E27FC236}">
                    <a16:creationId xmlns:a16="http://schemas.microsoft.com/office/drawing/2014/main" id="{4A8DF0C4-80BB-4226-84CD-92C4B6EFA3A8}"/>
                  </a:ext>
                  <a:ext uri="{C183D7F6-B498-43B3-948B-1728B52AA6E4}">
                    <adec:decorative xmlns:adec="http://schemas.microsoft.com/office/drawing/2017/decorative" val="1"/>
                  </a:ext>
                </a:extLst>
              </p14:cNvPr>
              <p14:cNvContentPartPr/>
              <p14:nvPr/>
            </p14:nvContentPartPr>
            <p14:xfrm>
              <a:off x="3767335" y="5794551"/>
              <a:ext cx="360" cy="360"/>
            </p14:xfrm>
          </p:contentPart>
        </mc:Choice>
        <mc:Fallback>
          <p:pic>
            <p:nvPicPr>
              <p:cNvPr id="13" name="Ink 12">
                <a:extLst>
                  <a:ext uri="{FF2B5EF4-FFF2-40B4-BE49-F238E27FC236}">
                    <a16:creationId xmlns:a16="http://schemas.microsoft.com/office/drawing/2014/main" id="{4A8DF0C4-80BB-4226-84CD-92C4B6EFA3A8}"/>
                  </a:ext>
                  <a:ext uri="{C183D7F6-B498-43B3-948B-1728B52AA6E4}">
                    <adec:decorative xmlns:adec="http://schemas.microsoft.com/office/drawing/2017/decorative" val="1"/>
                  </a:ext>
                </a:extLst>
              </p:cNvPr>
              <p:cNvPicPr/>
              <p:nvPr/>
            </p:nvPicPr>
            <p:blipFill>
              <a:blip r:embed="rId5"/>
              <a:stretch>
                <a:fillRect/>
              </a:stretch>
            </p:blipFill>
            <p:spPr>
              <a:xfrm>
                <a:off x="3749335" y="575855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16" name="Ink 15">
                <a:extLst>
                  <a:ext uri="{FF2B5EF4-FFF2-40B4-BE49-F238E27FC236}">
                    <a16:creationId xmlns:a16="http://schemas.microsoft.com/office/drawing/2014/main" id="{80F7DD55-C8D2-4735-A058-22CE063AFAC4}"/>
                  </a:ext>
                  <a:ext uri="{C183D7F6-B498-43B3-948B-1728B52AA6E4}">
                    <adec:decorative xmlns:adec="http://schemas.microsoft.com/office/drawing/2017/decorative" val="1"/>
                  </a:ext>
                </a:extLst>
              </p14:cNvPr>
              <p14:cNvContentPartPr/>
              <p14:nvPr/>
            </p14:nvContentPartPr>
            <p14:xfrm>
              <a:off x="1784494" y="550071"/>
              <a:ext cx="360" cy="360"/>
            </p14:xfrm>
          </p:contentPart>
        </mc:Choice>
        <mc:Fallback>
          <p:pic>
            <p:nvPicPr>
              <p:cNvPr id="16" name="Ink 15">
                <a:extLst>
                  <a:ext uri="{FF2B5EF4-FFF2-40B4-BE49-F238E27FC236}">
                    <a16:creationId xmlns:a16="http://schemas.microsoft.com/office/drawing/2014/main" id="{80F7DD55-C8D2-4735-A058-22CE063AFAC4}"/>
                  </a:ext>
                  <a:ext uri="{C183D7F6-B498-43B3-948B-1728B52AA6E4}">
                    <adec:decorative xmlns:adec="http://schemas.microsoft.com/office/drawing/2017/decorative" val="1"/>
                  </a:ext>
                </a:extLst>
              </p:cNvPr>
              <p:cNvPicPr/>
              <p:nvPr/>
            </p:nvPicPr>
            <p:blipFill>
              <a:blip r:embed="rId5"/>
              <a:stretch>
                <a:fillRect/>
              </a:stretch>
            </p:blipFill>
            <p:spPr>
              <a:xfrm>
                <a:off x="1766494" y="51407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5">
            <p14:nvContentPartPr>
              <p14:cNvPr id="17" name="Ink 16">
                <a:extLst>
                  <a:ext uri="{FF2B5EF4-FFF2-40B4-BE49-F238E27FC236}">
                    <a16:creationId xmlns:a16="http://schemas.microsoft.com/office/drawing/2014/main" id="{BE2DCE6B-55B0-4C1E-B8AB-1983142A47CC}"/>
                  </a:ext>
                  <a:ext uri="{C183D7F6-B498-43B3-948B-1728B52AA6E4}">
                    <adec:decorative xmlns:adec="http://schemas.microsoft.com/office/drawing/2017/decorative" val="1"/>
                  </a:ext>
                </a:extLst>
              </p14:cNvPr>
              <p14:cNvContentPartPr/>
              <p14:nvPr/>
            </p14:nvContentPartPr>
            <p14:xfrm>
              <a:off x="1817254" y="649431"/>
              <a:ext cx="360" cy="360"/>
            </p14:xfrm>
          </p:contentPart>
        </mc:Choice>
        <mc:Fallback>
          <p:pic>
            <p:nvPicPr>
              <p:cNvPr id="17" name="Ink 16">
                <a:extLst>
                  <a:ext uri="{FF2B5EF4-FFF2-40B4-BE49-F238E27FC236}">
                    <a16:creationId xmlns:a16="http://schemas.microsoft.com/office/drawing/2014/main" id="{BE2DCE6B-55B0-4C1E-B8AB-1983142A47CC}"/>
                  </a:ext>
                  <a:ext uri="{C183D7F6-B498-43B3-948B-1728B52AA6E4}">
                    <adec:decorative xmlns:adec="http://schemas.microsoft.com/office/drawing/2017/decorative" val="1"/>
                  </a:ext>
                </a:extLst>
              </p:cNvPr>
              <p:cNvPicPr/>
              <p:nvPr/>
            </p:nvPicPr>
            <p:blipFill>
              <a:blip r:embed="rId5"/>
              <a:stretch>
                <a:fillRect/>
              </a:stretch>
            </p:blipFill>
            <p:spPr>
              <a:xfrm>
                <a:off x="1799254" y="61343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6">
            <p14:nvContentPartPr>
              <p14:cNvPr id="18" name="Ink 17">
                <a:extLst>
                  <a:ext uri="{FF2B5EF4-FFF2-40B4-BE49-F238E27FC236}">
                    <a16:creationId xmlns:a16="http://schemas.microsoft.com/office/drawing/2014/main" id="{CC388887-6AB0-4908-8021-9AB5E3310ED9}"/>
                  </a:ext>
                  <a:ext uri="{C183D7F6-B498-43B3-948B-1728B52AA6E4}">
                    <adec:decorative xmlns:adec="http://schemas.microsoft.com/office/drawing/2017/decorative" val="1"/>
                  </a:ext>
                </a:extLst>
              </p14:cNvPr>
              <p14:cNvContentPartPr/>
              <p14:nvPr/>
            </p14:nvContentPartPr>
            <p14:xfrm>
              <a:off x="1817254" y="649431"/>
              <a:ext cx="360" cy="360"/>
            </p14:xfrm>
          </p:contentPart>
        </mc:Choice>
        <mc:Fallback>
          <p:pic>
            <p:nvPicPr>
              <p:cNvPr id="18" name="Ink 17">
                <a:extLst>
                  <a:ext uri="{FF2B5EF4-FFF2-40B4-BE49-F238E27FC236}">
                    <a16:creationId xmlns:a16="http://schemas.microsoft.com/office/drawing/2014/main" id="{CC388887-6AB0-4908-8021-9AB5E3310ED9}"/>
                  </a:ext>
                  <a:ext uri="{C183D7F6-B498-43B3-948B-1728B52AA6E4}">
                    <adec:decorative xmlns:adec="http://schemas.microsoft.com/office/drawing/2017/decorative" val="1"/>
                  </a:ext>
                </a:extLst>
              </p:cNvPr>
              <p:cNvPicPr/>
              <p:nvPr/>
            </p:nvPicPr>
            <p:blipFill>
              <a:blip r:embed="rId5"/>
              <a:stretch>
                <a:fillRect/>
              </a:stretch>
            </p:blipFill>
            <p:spPr>
              <a:xfrm>
                <a:off x="1799254" y="61343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7">
            <p14:nvContentPartPr>
              <p14:cNvPr id="19" name="Ink 18">
                <a:extLst>
                  <a:ext uri="{FF2B5EF4-FFF2-40B4-BE49-F238E27FC236}">
                    <a16:creationId xmlns:a16="http://schemas.microsoft.com/office/drawing/2014/main" id="{42FF7805-B551-4A83-9F24-48258BC7E834}"/>
                  </a:ext>
                  <a:ext uri="{C183D7F6-B498-43B3-948B-1728B52AA6E4}">
                    <adec:decorative xmlns:adec="http://schemas.microsoft.com/office/drawing/2017/decorative" val="1"/>
                  </a:ext>
                </a:extLst>
              </p14:cNvPr>
              <p14:cNvContentPartPr/>
              <p14:nvPr/>
            </p14:nvContentPartPr>
            <p14:xfrm>
              <a:off x="3800134" y="2831031"/>
              <a:ext cx="360" cy="360"/>
            </p14:xfrm>
          </p:contentPart>
        </mc:Choice>
        <mc:Fallback>
          <p:pic>
            <p:nvPicPr>
              <p:cNvPr id="19" name="Ink 18">
                <a:extLst>
                  <a:ext uri="{FF2B5EF4-FFF2-40B4-BE49-F238E27FC236}">
                    <a16:creationId xmlns:a16="http://schemas.microsoft.com/office/drawing/2014/main" id="{42FF7805-B551-4A83-9F24-48258BC7E834}"/>
                  </a:ext>
                  <a:ext uri="{C183D7F6-B498-43B3-948B-1728B52AA6E4}">
                    <adec:decorative xmlns:adec="http://schemas.microsoft.com/office/drawing/2017/decorative" val="1"/>
                  </a:ext>
                </a:extLst>
              </p:cNvPr>
              <p:cNvPicPr/>
              <p:nvPr/>
            </p:nvPicPr>
            <p:blipFill>
              <a:blip r:embed="rId5"/>
              <a:stretch>
                <a:fillRect/>
              </a:stretch>
            </p:blipFill>
            <p:spPr>
              <a:xfrm>
                <a:off x="3782134" y="279503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20" name="Ink 19">
                <a:extLst>
                  <a:ext uri="{FF2B5EF4-FFF2-40B4-BE49-F238E27FC236}">
                    <a16:creationId xmlns:a16="http://schemas.microsoft.com/office/drawing/2014/main" id="{600CECA3-391D-471E-B623-7464FAAF95CC}"/>
                  </a:ext>
                  <a:ext uri="{C183D7F6-B498-43B3-948B-1728B52AA6E4}">
                    <adec:decorative xmlns:adec="http://schemas.microsoft.com/office/drawing/2017/decorative" val="1"/>
                  </a:ext>
                </a:extLst>
              </p14:cNvPr>
              <p14:cNvContentPartPr/>
              <p14:nvPr/>
            </p14:nvContentPartPr>
            <p14:xfrm>
              <a:off x="3712294" y="4020831"/>
              <a:ext cx="360" cy="360"/>
            </p14:xfrm>
          </p:contentPart>
        </mc:Choice>
        <mc:Fallback>
          <p:pic>
            <p:nvPicPr>
              <p:cNvPr id="20" name="Ink 19">
                <a:extLst>
                  <a:ext uri="{FF2B5EF4-FFF2-40B4-BE49-F238E27FC236}">
                    <a16:creationId xmlns:a16="http://schemas.microsoft.com/office/drawing/2014/main" id="{600CECA3-391D-471E-B623-7464FAAF95CC}"/>
                  </a:ext>
                  <a:ext uri="{C183D7F6-B498-43B3-948B-1728B52AA6E4}">
                    <adec:decorative xmlns:adec="http://schemas.microsoft.com/office/drawing/2017/decorative" val="1"/>
                  </a:ext>
                </a:extLst>
              </p:cNvPr>
              <p:cNvPicPr/>
              <p:nvPr/>
            </p:nvPicPr>
            <p:blipFill>
              <a:blip r:embed="rId5"/>
              <a:stretch>
                <a:fillRect/>
              </a:stretch>
            </p:blipFill>
            <p:spPr>
              <a:xfrm>
                <a:off x="3694294" y="398483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19">
            <p14:nvContentPartPr>
              <p14:cNvPr id="21" name="Ink 20">
                <a:extLst>
                  <a:ext uri="{FF2B5EF4-FFF2-40B4-BE49-F238E27FC236}">
                    <a16:creationId xmlns:a16="http://schemas.microsoft.com/office/drawing/2014/main" id="{18349BF7-0ABB-402C-9F7D-09316BF9B470}"/>
                  </a:ext>
                  <a:ext uri="{C183D7F6-B498-43B3-948B-1728B52AA6E4}">
                    <adec:decorative xmlns:adec="http://schemas.microsoft.com/office/drawing/2017/decorative" val="1"/>
                  </a:ext>
                </a:extLst>
              </p14:cNvPr>
              <p14:cNvContentPartPr/>
              <p14:nvPr/>
            </p14:nvContentPartPr>
            <p14:xfrm>
              <a:off x="3613294" y="5144391"/>
              <a:ext cx="360" cy="360"/>
            </p14:xfrm>
          </p:contentPart>
        </mc:Choice>
        <mc:Fallback>
          <p:pic>
            <p:nvPicPr>
              <p:cNvPr id="21" name="Ink 20">
                <a:extLst>
                  <a:ext uri="{FF2B5EF4-FFF2-40B4-BE49-F238E27FC236}">
                    <a16:creationId xmlns:a16="http://schemas.microsoft.com/office/drawing/2014/main" id="{18349BF7-0ABB-402C-9F7D-09316BF9B470}"/>
                  </a:ext>
                  <a:ext uri="{C183D7F6-B498-43B3-948B-1728B52AA6E4}">
                    <adec:decorative xmlns:adec="http://schemas.microsoft.com/office/drawing/2017/decorative" val="1"/>
                  </a:ext>
                </a:extLst>
              </p:cNvPr>
              <p:cNvPicPr/>
              <p:nvPr/>
            </p:nvPicPr>
            <p:blipFill>
              <a:blip r:embed="rId5"/>
              <a:stretch>
                <a:fillRect/>
              </a:stretch>
            </p:blipFill>
            <p:spPr>
              <a:xfrm>
                <a:off x="3595294" y="5108391"/>
                <a:ext cx="36000" cy="7200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22" name="Ink 21">
                <a:extLst>
                  <a:ext uri="{FF2B5EF4-FFF2-40B4-BE49-F238E27FC236}">
                    <a16:creationId xmlns:a16="http://schemas.microsoft.com/office/drawing/2014/main" id="{0659F2E0-1340-4AA4-B401-24A4EB4FFC71}"/>
                  </a:ext>
                  <a:ext uri="{C183D7F6-B498-43B3-948B-1728B52AA6E4}">
                    <adec:decorative xmlns:adec="http://schemas.microsoft.com/office/drawing/2017/decorative" val="1"/>
                  </a:ext>
                </a:extLst>
              </p14:cNvPr>
              <p14:cNvContentPartPr/>
              <p14:nvPr/>
            </p14:nvContentPartPr>
            <p14:xfrm>
              <a:off x="2511694" y="5551911"/>
              <a:ext cx="360" cy="360"/>
            </p14:xfrm>
          </p:contentPart>
        </mc:Choice>
        <mc:Fallback>
          <p:pic>
            <p:nvPicPr>
              <p:cNvPr id="22" name="Ink 21">
                <a:extLst>
                  <a:ext uri="{FF2B5EF4-FFF2-40B4-BE49-F238E27FC236}">
                    <a16:creationId xmlns:a16="http://schemas.microsoft.com/office/drawing/2014/main" id="{0659F2E0-1340-4AA4-B401-24A4EB4FFC71}"/>
                  </a:ext>
                  <a:ext uri="{C183D7F6-B498-43B3-948B-1728B52AA6E4}">
                    <adec:decorative xmlns:adec="http://schemas.microsoft.com/office/drawing/2017/decorative" val="1"/>
                  </a:ext>
                </a:extLst>
              </p:cNvPr>
              <p:cNvPicPr/>
              <p:nvPr/>
            </p:nvPicPr>
            <p:blipFill>
              <a:blip r:embed="rId5"/>
              <a:stretch>
                <a:fillRect/>
              </a:stretch>
            </p:blipFill>
            <p:spPr>
              <a:xfrm>
                <a:off x="2493694" y="5515911"/>
                <a:ext cx="36000" cy="72000"/>
              </a:xfrm>
              <a:prstGeom prst="rect">
                <a:avLst/>
              </a:prstGeom>
            </p:spPr>
          </p:pic>
        </mc:Fallback>
      </mc:AlternateContent>
      <p:sp>
        <p:nvSpPr>
          <p:cNvPr id="24" name="TextBox 23">
            <a:extLst>
              <a:ext uri="{FF2B5EF4-FFF2-40B4-BE49-F238E27FC236}">
                <a16:creationId xmlns:a16="http://schemas.microsoft.com/office/drawing/2014/main" id="{82B44C85-4D1A-4788-8703-36F7F9B8968E}"/>
              </a:ext>
            </a:extLst>
          </p:cNvPr>
          <p:cNvSpPr txBox="1"/>
          <p:nvPr/>
        </p:nvSpPr>
        <p:spPr>
          <a:xfrm>
            <a:off x="-3707141" y="1929784"/>
            <a:ext cx="3024095" cy="1477328"/>
          </a:xfrm>
          <a:prstGeom prst="rect">
            <a:avLst/>
          </a:prstGeom>
          <a:noFill/>
        </p:spPr>
        <p:txBody>
          <a:bodyPr wrap="square">
            <a:spAutoFit/>
          </a:bodyPr>
          <a:lstStyle/>
          <a:p>
            <a:r>
              <a:rPr lang="en-US" sz="1800" dirty="0"/>
              <a:t>Tommy https://app.memria.org/stories/public-story-view/33d329b1cf074994a92be7ef5fa2bf0d/</a:t>
            </a:r>
          </a:p>
        </p:txBody>
      </p:sp>
      <p:sp>
        <p:nvSpPr>
          <p:cNvPr id="25" name="TextBox 24">
            <a:extLst>
              <a:ext uri="{FF2B5EF4-FFF2-40B4-BE49-F238E27FC236}">
                <a16:creationId xmlns:a16="http://schemas.microsoft.com/office/drawing/2014/main" id="{37D30069-362D-41AC-BAAB-50E6B69706E0}"/>
              </a:ext>
            </a:extLst>
          </p:cNvPr>
          <p:cNvSpPr txBox="1"/>
          <p:nvPr/>
        </p:nvSpPr>
        <p:spPr>
          <a:xfrm>
            <a:off x="4364392" y="6169708"/>
            <a:ext cx="7976212" cy="646331"/>
          </a:xfrm>
          <a:prstGeom prst="rect">
            <a:avLst/>
          </a:prstGeom>
          <a:noFill/>
        </p:spPr>
        <p:txBody>
          <a:bodyPr wrap="square">
            <a:spAutoFit/>
          </a:bodyPr>
          <a:lstStyle/>
          <a:p>
            <a:r>
              <a:rPr lang="en-US" sz="1800" dirty="0"/>
              <a:t>Tommy https://app.memria.org/stories/public-story-view/33d329b1cf074994a92be7ef5fa2bf0d/</a:t>
            </a:r>
          </a:p>
        </p:txBody>
      </p:sp>
    </p:spTree>
    <p:extLst>
      <p:ext uri="{BB962C8B-B14F-4D97-AF65-F5344CB8AC3E}">
        <p14:creationId xmlns:p14="http://schemas.microsoft.com/office/powerpoint/2010/main" val="1048616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F30A-EF2A-4D7E-8F95-2265CA62616C}"/>
              </a:ext>
            </a:extLst>
          </p:cNvPr>
          <p:cNvSpPr>
            <a:spLocks noGrp="1"/>
          </p:cNvSpPr>
          <p:nvPr>
            <p:ph type="title"/>
          </p:nvPr>
        </p:nvSpPr>
        <p:spPr/>
        <p:txBody>
          <a:bodyPr anchor="b">
            <a:normAutofit/>
          </a:bodyPr>
          <a:lstStyle/>
          <a:p>
            <a:r>
              <a:rPr lang="en-US" b="1" i="1" dirty="0">
                <a:latin typeface="+mn-lt"/>
              </a:rPr>
              <a:t>OurStoryBridge: </a:t>
            </a:r>
            <a:r>
              <a:rPr lang="en-US" b="1" dirty="0">
                <a:latin typeface="+mn-lt"/>
              </a:rPr>
              <a:t>What’s Next?</a:t>
            </a:r>
            <a:br>
              <a:rPr lang="en-US" b="1" dirty="0">
                <a:latin typeface="+mn-lt"/>
              </a:rPr>
            </a:br>
            <a:endParaRPr lang="en-US" b="1" dirty="0">
              <a:latin typeface="+mn-lt"/>
            </a:endParaRPr>
          </a:p>
        </p:txBody>
      </p:sp>
      <p:sp>
        <p:nvSpPr>
          <p:cNvPr id="3" name="Text Placeholder 2">
            <a:extLst>
              <a:ext uri="{FF2B5EF4-FFF2-40B4-BE49-F238E27FC236}">
                <a16:creationId xmlns:a16="http://schemas.microsoft.com/office/drawing/2014/main" id="{6B9CE7CD-CE48-4852-8319-8EEF100A01A2}"/>
              </a:ext>
            </a:extLst>
          </p:cNvPr>
          <p:cNvSpPr>
            <a:spLocks noGrp="1"/>
          </p:cNvSpPr>
          <p:nvPr>
            <p:ph sz="half" idx="2"/>
          </p:nvPr>
        </p:nvSpPr>
        <p:spPr>
          <a:xfrm>
            <a:off x="6172200" y="1284514"/>
            <a:ext cx="5181600" cy="4892449"/>
          </a:xfrm>
        </p:spPr>
        <p:txBody>
          <a:bodyPr>
            <a:normAutofit/>
          </a:bodyPr>
          <a:lstStyle/>
          <a:p>
            <a:pPr marL="285750" indent="-285750"/>
            <a:r>
              <a:rPr lang="en-US" sz="2400" dirty="0">
                <a:solidFill>
                  <a:schemeClr val="bg1"/>
                </a:solidFill>
              </a:rPr>
              <a:t>Continuing the public relations and marketing program</a:t>
            </a:r>
          </a:p>
          <a:p>
            <a:pPr marL="285750" indent="-285750"/>
            <a:r>
              <a:rPr lang="en-US" sz="2400" dirty="0">
                <a:solidFill>
                  <a:srgbClr val="7030A0"/>
                </a:solidFill>
              </a:rPr>
              <a:t>Staying connected with an e-newsletter and Facebook pages</a:t>
            </a:r>
          </a:p>
          <a:p>
            <a:pPr marL="285750" indent="-285750">
              <a:buFont typeface="Arial" panose="020B0604020202020204" pitchFamily="34" charset="0"/>
              <a:buChar char="•"/>
            </a:pPr>
            <a:r>
              <a:rPr lang="en-US" sz="2400" dirty="0">
                <a:solidFill>
                  <a:schemeClr val="bg1"/>
                </a:solidFill>
              </a:rPr>
              <a:t>Free one-on-one assistance for interested communities</a:t>
            </a:r>
          </a:p>
          <a:p>
            <a:pPr marL="285750" indent="-285750">
              <a:buFont typeface="Arial" panose="020B0604020202020204" pitchFamily="34" charset="0"/>
              <a:buChar char="•"/>
            </a:pPr>
            <a:r>
              <a:rPr lang="en-US" sz="2400" dirty="0">
                <a:solidFill>
                  <a:srgbClr val="7030A0"/>
                </a:solidFill>
              </a:rPr>
              <a:t>Generating funding  for </a:t>
            </a:r>
            <a:r>
              <a:rPr lang="en-US" sz="2400" i="1" dirty="0">
                <a:solidFill>
                  <a:srgbClr val="7030A0"/>
                </a:solidFill>
              </a:rPr>
              <a:t>OurStoryBridge</a:t>
            </a:r>
            <a:r>
              <a:rPr lang="en-US" sz="2400" dirty="0">
                <a:solidFill>
                  <a:srgbClr val="7030A0"/>
                </a:solidFill>
              </a:rPr>
              <a:t> to help communities as they begin their story projects</a:t>
            </a:r>
          </a:p>
          <a:p>
            <a:pPr marL="285750" indent="-285750">
              <a:buFont typeface="Arial" panose="020B0604020202020204" pitchFamily="34" charset="0"/>
              <a:buChar char="•"/>
            </a:pPr>
            <a:r>
              <a:rPr lang="en-US" sz="2400" dirty="0">
                <a:solidFill>
                  <a:schemeClr val="bg1"/>
                </a:solidFill>
              </a:rPr>
              <a:t>Testing and improving the tools and resources</a:t>
            </a:r>
          </a:p>
          <a:p>
            <a:endParaRPr lang="en-US" sz="1500" dirty="0"/>
          </a:p>
        </p:txBody>
      </p:sp>
      <p:sp>
        <p:nvSpPr>
          <p:cNvPr id="4" name="Slide Number Placeholder 3">
            <a:extLst>
              <a:ext uri="{FF2B5EF4-FFF2-40B4-BE49-F238E27FC236}">
                <a16:creationId xmlns:a16="http://schemas.microsoft.com/office/drawing/2014/main" id="{11E15ED4-6F33-4032-935B-EF28EF14DE09}"/>
              </a:ext>
            </a:extLst>
          </p:cNvPr>
          <p:cNvSpPr>
            <a:spLocks noGrp="1"/>
          </p:cNvSpPr>
          <p:nvPr>
            <p:ph type="sldNum" sz="quarter" idx="12"/>
          </p:nvPr>
        </p:nvSpPr>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7" name="Content Placeholder 6">
            <a:extLst>
              <a:ext uri="{FF2B5EF4-FFF2-40B4-BE49-F238E27FC236}">
                <a16:creationId xmlns:a16="http://schemas.microsoft.com/office/drawing/2014/main" id="{CDDD6E02-4E86-49D3-8D54-6612AD0C518C}"/>
              </a:ext>
            </a:extLst>
          </p:cNvPr>
          <p:cNvSpPr>
            <a:spLocks noGrp="1"/>
          </p:cNvSpPr>
          <p:nvPr>
            <p:ph sz="half" idx="1"/>
          </p:nvPr>
        </p:nvSpPr>
        <p:spPr>
          <a:xfrm>
            <a:off x="838200" y="1284514"/>
            <a:ext cx="5181600" cy="4892449"/>
          </a:xfrm>
        </p:spPr>
        <p:txBody>
          <a:bodyPr>
            <a:normAutofit/>
          </a:bodyPr>
          <a:lstStyle/>
          <a:p>
            <a:pPr marL="285750" indent="-285750"/>
            <a:r>
              <a:rPr lang="en-US" sz="2400" dirty="0">
                <a:solidFill>
                  <a:schemeClr val="bg1"/>
                </a:solidFill>
              </a:rPr>
              <a:t>Presentations to librarians, teachers, museums, historical societies, and other organizations </a:t>
            </a:r>
          </a:p>
          <a:p>
            <a:pPr marL="742950" lvl="1" indent="-285750"/>
            <a:r>
              <a:rPr lang="en-US" sz="2000" dirty="0"/>
              <a:t>Create awareness of the free resources </a:t>
            </a:r>
          </a:p>
          <a:p>
            <a:pPr marL="742950" lvl="1" indent="-285750"/>
            <a:r>
              <a:rPr lang="en-US" sz="2000" dirty="0"/>
              <a:t>Generate interest in starting </a:t>
            </a:r>
            <a:r>
              <a:rPr lang="en-US" sz="2000" i="1" dirty="0"/>
              <a:t>OurStoryBridge</a:t>
            </a:r>
            <a:r>
              <a:rPr lang="en-US" sz="2000" dirty="0"/>
              <a:t> projects and using the stories with students</a:t>
            </a:r>
          </a:p>
          <a:p>
            <a:pPr marL="285750" indent="-285750"/>
            <a:r>
              <a:rPr lang="en-US" sz="2400" dirty="0"/>
              <a:t>Creating a focused ten-year growth plan, starting with NY</a:t>
            </a:r>
          </a:p>
          <a:p>
            <a:pPr marL="285750" indent="-285750"/>
            <a:r>
              <a:rPr lang="en-US" sz="2400" dirty="0">
                <a:solidFill>
                  <a:schemeClr val="bg1"/>
                </a:solidFill>
              </a:rPr>
              <a:t>Promoting and expanding the </a:t>
            </a:r>
            <a:r>
              <a:rPr lang="en-US" sz="2400" i="1" dirty="0">
                <a:solidFill>
                  <a:schemeClr val="bg1"/>
                </a:solidFill>
              </a:rPr>
              <a:t>Teacher’s Guide</a:t>
            </a:r>
          </a:p>
          <a:p>
            <a:pPr marL="285750" indent="-285750"/>
            <a:r>
              <a:rPr lang="en-US" sz="2400" dirty="0"/>
              <a:t>Creating partnerships to help us grow</a:t>
            </a:r>
          </a:p>
          <a:p>
            <a:endParaRPr lang="en-US" dirty="0"/>
          </a:p>
        </p:txBody>
      </p:sp>
    </p:spTree>
    <p:extLst>
      <p:ext uri="{BB962C8B-B14F-4D97-AF65-F5344CB8AC3E}">
        <p14:creationId xmlns:p14="http://schemas.microsoft.com/office/powerpoint/2010/main" val="147103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C5631-48B1-4817-91E0-1624BFD4FE50}"/>
              </a:ext>
            </a:extLst>
          </p:cNvPr>
          <p:cNvSpPr>
            <a:spLocks noGrp="1"/>
          </p:cNvSpPr>
          <p:nvPr>
            <p:ph type="title"/>
          </p:nvPr>
        </p:nvSpPr>
        <p:spPr>
          <a:xfrm>
            <a:off x="838200" y="365125"/>
            <a:ext cx="10515600" cy="1325563"/>
          </a:xfrm>
        </p:spPr>
        <p:txBody>
          <a:bodyPr anchor="ctr">
            <a:normAutofit/>
          </a:bodyPr>
          <a:lstStyle/>
          <a:p>
            <a:r>
              <a:rPr lang="en-US" b="1" dirty="0"/>
              <a:t>If You or Someone You Know is Interested in a Local Story Project…</a:t>
            </a:r>
          </a:p>
        </p:txBody>
      </p:sp>
      <p:sp>
        <p:nvSpPr>
          <p:cNvPr id="5" name="Slide Number Placeholder 4">
            <a:extLst>
              <a:ext uri="{FF2B5EF4-FFF2-40B4-BE49-F238E27FC236}">
                <a16:creationId xmlns:a16="http://schemas.microsoft.com/office/drawing/2014/main" id="{126F26B3-F085-4CFB-A088-0ED831B880B1}"/>
              </a:ext>
            </a:extLst>
          </p:cNvPr>
          <p:cNvSpPr>
            <a:spLocks noGrp="1"/>
          </p:cNvSpPr>
          <p:nvPr>
            <p:ph type="sldNum" sz="quarter" idx="12"/>
          </p:nvPr>
        </p:nvSpPr>
        <p:spPr>
          <a:xfrm>
            <a:off x="8610600" y="6356350"/>
            <a:ext cx="2743200"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F63308B7-F3B5-4879-93E5-7EBC0214D6F4}"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45</a:t>
            </a:fld>
            <a:endParaRPr kumimoji="0" lang="en-US" b="0" i="0" u="none" strike="noStrike" kern="1200" cap="none" spc="0" normalizeH="0" baseline="0" noProof="0">
              <a:ln>
                <a:noFill/>
              </a:ln>
              <a:effectLst/>
              <a:uLnTx/>
              <a:uFillTx/>
            </a:endParaRPr>
          </a:p>
        </p:txBody>
      </p:sp>
      <p:sp>
        <p:nvSpPr>
          <p:cNvPr id="4" name="Oval 3">
            <a:extLst>
              <a:ext uri="{FF2B5EF4-FFF2-40B4-BE49-F238E27FC236}">
                <a16:creationId xmlns:a16="http://schemas.microsoft.com/office/drawing/2014/main" id="{27312867-B8B8-4CD9-8C36-66F54C248232}"/>
              </a:ext>
              <a:ext uri="{C183D7F6-B498-43B3-948B-1728B52AA6E4}">
                <adec:decorative xmlns:adec="http://schemas.microsoft.com/office/drawing/2017/decorative" val="1"/>
              </a:ext>
            </a:extLst>
          </p:cNvPr>
          <p:cNvSpPr/>
          <p:nvPr/>
        </p:nvSpPr>
        <p:spPr>
          <a:xfrm>
            <a:off x="877655" y="2368626"/>
            <a:ext cx="1262803" cy="1262803"/>
          </a:xfrm>
          <a:prstGeom prst="ellipse">
            <a:avLst/>
          </a:prstGeom>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6" name="Rectangle 5" descr="Shopping cart">
            <a:extLst>
              <a:ext uri="{FF2B5EF4-FFF2-40B4-BE49-F238E27FC236}">
                <a16:creationId xmlns:a16="http://schemas.microsoft.com/office/drawing/2014/main" id="{1F5C93FB-06F5-42B4-92EF-C9F7AD327607}"/>
              </a:ext>
            </a:extLst>
          </p:cNvPr>
          <p:cNvSpPr/>
          <p:nvPr/>
        </p:nvSpPr>
        <p:spPr>
          <a:xfrm>
            <a:off x="1142844" y="2633815"/>
            <a:ext cx="732426" cy="7324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81CCA7F6-4F0A-4A1C-A0DC-BBF6123CD5ED}"/>
              </a:ext>
            </a:extLst>
          </p:cNvPr>
          <p:cNvSpPr/>
          <p:nvPr/>
        </p:nvSpPr>
        <p:spPr>
          <a:xfrm>
            <a:off x="2306922" y="2368626"/>
            <a:ext cx="3184881" cy="1262803"/>
          </a:xfrm>
          <a:custGeom>
            <a:avLst/>
            <a:gdLst>
              <a:gd name="connsiteX0" fmla="*/ 0 w 3184881"/>
              <a:gd name="connsiteY0" fmla="*/ 0 h 1262803"/>
              <a:gd name="connsiteX1" fmla="*/ 3184881 w 3184881"/>
              <a:gd name="connsiteY1" fmla="*/ 0 h 1262803"/>
              <a:gd name="connsiteX2" fmla="*/ 3184881 w 3184881"/>
              <a:gd name="connsiteY2" fmla="*/ 1262803 h 1262803"/>
              <a:gd name="connsiteX3" fmla="*/ 0 w 3184881"/>
              <a:gd name="connsiteY3" fmla="*/ 1262803 h 1262803"/>
              <a:gd name="connsiteX4" fmla="*/ 0 w 3184881"/>
              <a:gd name="connsiteY4" fmla="*/ 0 h 126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881" h="1262803">
                <a:moveTo>
                  <a:pt x="0" y="0"/>
                </a:moveTo>
                <a:lnTo>
                  <a:pt x="3184881" y="0"/>
                </a:lnTo>
                <a:lnTo>
                  <a:pt x="3184881" y="1262803"/>
                </a:lnTo>
                <a:lnTo>
                  <a:pt x="0" y="1262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kern="1200" dirty="0">
                <a:solidFill>
                  <a:schemeClr val="bg1"/>
                </a:solidFill>
              </a:rPr>
              <a:t>Check out</a:t>
            </a:r>
            <a:r>
              <a:rPr lang="en-US" sz="2800" b="1" kern="1200" dirty="0"/>
              <a:t> </a:t>
            </a:r>
            <a:r>
              <a:rPr lang="en-US" sz="2400" kern="1200" dirty="0"/>
              <a:t>www.myadirondackstory.org www.ourstorybridge.org</a:t>
            </a:r>
            <a:endParaRPr lang="en-US" sz="2800" kern="1200" dirty="0"/>
          </a:p>
        </p:txBody>
      </p:sp>
      <p:sp>
        <p:nvSpPr>
          <p:cNvPr id="9" name="Oval 8">
            <a:extLst>
              <a:ext uri="{FF2B5EF4-FFF2-40B4-BE49-F238E27FC236}">
                <a16:creationId xmlns:a16="http://schemas.microsoft.com/office/drawing/2014/main" id="{5FB22273-9364-42A6-98A0-47BE76470AED}"/>
              </a:ext>
              <a:ext uri="{C183D7F6-B498-43B3-948B-1728B52AA6E4}">
                <adec:decorative xmlns:adec="http://schemas.microsoft.com/office/drawing/2017/decorative" val="1"/>
              </a:ext>
            </a:extLst>
          </p:cNvPr>
          <p:cNvSpPr/>
          <p:nvPr/>
        </p:nvSpPr>
        <p:spPr>
          <a:xfrm>
            <a:off x="6010455" y="2368626"/>
            <a:ext cx="1262803" cy="1262803"/>
          </a:xfrm>
          <a:prstGeom prst="ellipse">
            <a:avLst/>
          </a:prstGeom>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10" name="Rectangle 9" descr="Ear">
            <a:extLst>
              <a:ext uri="{FF2B5EF4-FFF2-40B4-BE49-F238E27FC236}">
                <a16:creationId xmlns:a16="http://schemas.microsoft.com/office/drawing/2014/main" id="{27915E03-D95D-4F1D-A570-81918C3C9C91}"/>
              </a:ext>
            </a:extLst>
          </p:cNvPr>
          <p:cNvSpPr/>
          <p:nvPr/>
        </p:nvSpPr>
        <p:spPr>
          <a:xfrm>
            <a:off x="6275644" y="2633815"/>
            <a:ext cx="732426" cy="7324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1" name="Freeform: Shape 10">
            <a:extLst>
              <a:ext uri="{FF2B5EF4-FFF2-40B4-BE49-F238E27FC236}">
                <a16:creationId xmlns:a16="http://schemas.microsoft.com/office/drawing/2014/main" id="{CDAE3DA5-5498-45B0-A7B7-A55AC8E39F1F}"/>
              </a:ext>
            </a:extLst>
          </p:cNvPr>
          <p:cNvSpPr/>
          <p:nvPr/>
        </p:nvSpPr>
        <p:spPr>
          <a:xfrm>
            <a:off x="7543860" y="2368626"/>
            <a:ext cx="2976608" cy="1262803"/>
          </a:xfrm>
          <a:custGeom>
            <a:avLst/>
            <a:gdLst>
              <a:gd name="connsiteX0" fmla="*/ 0 w 2976608"/>
              <a:gd name="connsiteY0" fmla="*/ 0 h 1262803"/>
              <a:gd name="connsiteX1" fmla="*/ 2976608 w 2976608"/>
              <a:gd name="connsiteY1" fmla="*/ 0 h 1262803"/>
              <a:gd name="connsiteX2" fmla="*/ 2976608 w 2976608"/>
              <a:gd name="connsiteY2" fmla="*/ 1262803 h 1262803"/>
              <a:gd name="connsiteX3" fmla="*/ 0 w 2976608"/>
              <a:gd name="connsiteY3" fmla="*/ 1262803 h 1262803"/>
              <a:gd name="connsiteX4" fmla="*/ 0 w 2976608"/>
              <a:gd name="connsiteY4" fmla="*/ 0 h 126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608" h="1262803">
                <a:moveTo>
                  <a:pt x="0" y="0"/>
                </a:moveTo>
                <a:lnTo>
                  <a:pt x="2976608" y="0"/>
                </a:lnTo>
                <a:lnTo>
                  <a:pt x="2976608" y="1262803"/>
                </a:lnTo>
                <a:lnTo>
                  <a:pt x="0" y="1262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dirty="0">
                <a:solidFill>
                  <a:schemeClr val="bg1"/>
                </a:solidFill>
              </a:rPr>
              <a:t>Listen</a:t>
            </a:r>
            <a:r>
              <a:rPr lang="en-US" sz="2800" kern="1200" dirty="0"/>
              <a:t> to a few stories found on either</a:t>
            </a:r>
          </a:p>
        </p:txBody>
      </p:sp>
      <p:sp>
        <p:nvSpPr>
          <p:cNvPr id="12" name="Oval 11">
            <a:extLst>
              <a:ext uri="{FF2B5EF4-FFF2-40B4-BE49-F238E27FC236}">
                <a16:creationId xmlns:a16="http://schemas.microsoft.com/office/drawing/2014/main" id="{C274FAD4-5763-4B8A-803B-59DCD1CF0322}"/>
              </a:ext>
              <a:ext uri="{C183D7F6-B498-43B3-948B-1728B52AA6E4}">
                <adec:decorative xmlns:adec="http://schemas.microsoft.com/office/drawing/2017/decorative" val="1"/>
              </a:ext>
            </a:extLst>
          </p:cNvPr>
          <p:cNvSpPr/>
          <p:nvPr/>
        </p:nvSpPr>
        <p:spPr>
          <a:xfrm>
            <a:off x="877655" y="4371157"/>
            <a:ext cx="1262803" cy="1262803"/>
          </a:xfrm>
          <a:prstGeom prst="ellipse">
            <a:avLst/>
          </a:prstGeom>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13" name="Rectangle 12" descr="Tools">
            <a:extLst>
              <a:ext uri="{FF2B5EF4-FFF2-40B4-BE49-F238E27FC236}">
                <a16:creationId xmlns:a16="http://schemas.microsoft.com/office/drawing/2014/main" id="{88E3B29E-E44B-40ED-8E49-7CD9CC3095F8}"/>
              </a:ext>
            </a:extLst>
          </p:cNvPr>
          <p:cNvSpPr/>
          <p:nvPr/>
        </p:nvSpPr>
        <p:spPr>
          <a:xfrm>
            <a:off x="1142844" y="4636346"/>
            <a:ext cx="732426" cy="7324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3040E466-0A0D-4F9C-B956-5E40DAEDFD25}"/>
              </a:ext>
            </a:extLst>
          </p:cNvPr>
          <p:cNvSpPr/>
          <p:nvPr/>
        </p:nvSpPr>
        <p:spPr>
          <a:xfrm>
            <a:off x="2411059" y="4371157"/>
            <a:ext cx="2976608" cy="1262803"/>
          </a:xfrm>
          <a:custGeom>
            <a:avLst/>
            <a:gdLst>
              <a:gd name="connsiteX0" fmla="*/ 0 w 2976608"/>
              <a:gd name="connsiteY0" fmla="*/ 0 h 1262803"/>
              <a:gd name="connsiteX1" fmla="*/ 2976608 w 2976608"/>
              <a:gd name="connsiteY1" fmla="*/ 0 h 1262803"/>
              <a:gd name="connsiteX2" fmla="*/ 2976608 w 2976608"/>
              <a:gd name="connsiteY2" fmla="*/ 1262803 h 1262803"/>
              <a:gd name="connsiteX3" fmla="*/ 0 w 2976608"/>
              <a:gd name="connsiteY3" fmla="*/ 1262803 h 1262803"/>
              <a:gd name="connsiteX4" fmla="*/ 0 w 2976608"/>
              <a:gd name="connsiteY4" fmla="*/ 0 h 126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6608" h="1262803">
                <a:moveTo>
                  <a:pt x="0" y="0"/>
                </a:moveTo>
                <a:lnTo>
                  <a:pt x="2976608" y="0"/>
                </a:lnTo>
                <a:lnTo>
                  <a:pt x="2976608" y="1262803"/>
                </a:lnTo>
                <a:lnTo>
                  <a:pt x="0" y="1262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dirty="0">
                <a:solidFill>
                  <a:schemeClr val="bg1"/>
                </a:solidFill>
              </a:rPr>
              <a:t>Review</a:t>
            </a:r>
            <a:r>
              <a:rPr lang="en-US" sz="2800" kern="1200" dirty="0"/>
              <a:t> the Tool Kit and other resources</a:t>
            </a:r>
          </a:p>
        </p:txBody>
      </p:sp>
      <p:sp>
        <p:nvSpPr>
          <p:cNvPr id="15" name="Oval 14">
            <a:extLst>
              <a:ext uri="{FF2B5EF4-FFF2-40B4-BE49-F238E27FC236}">
                <a16:creationId xmlns:a16="http://schemas.microsoft.com/office/drawing/2014/main" id="{D2C2F46C-8106-4674-A4A9-E2276479EA79}"/>
              </a:ext>
              <a:ext uri="{C183D7F6-B498-43B3-948B-1728B52AA6E4}">
                <adec:decorative xmlns:adec="http://schemas.microsoft.com/office/drawing/2017/decorative" val="1"/>
              </a:ext>
            </a:extLst>
          </p:cNvPr>
          <p:cNvSpPr/>
          <p:nvPr/>
        </p:nvSpPr>
        <p:spPr>
          <a:xfrm>
            <a:off x="5906319" y="4371157"/>
            <a:ext cx="1262803" cy="1262803"/>
          </a:xfrm>
          <a:prstGeom prst="ellipse">
            <a:avLst/>
          </a:prstGeom>
        </p:spPr>
        <p:style>
          <a:lnRef idx="0">
            <a:schemeClr val="dk1">
              <a:hueOff val="0"/>
              <a:satOff val="0"/>
              <a:lumOff val="0"/>
              <a:alphaOff val="0"/>
            </a:schemeClr>
          </a:lnRef>
          <a:fillRef idx="1">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16" name="Rectangle 15" descr="Right Pointing Backhand Index">
            <a:extLst>
              <a:ext uri="{FF2B5EF4-FFF2-40B4-BE49-F238E27FC236}">
                <a16:creationId xmlns:a16="http://schemas.microsoft.com/office/drawing/2014/main" id="{EC63156D-CD51-4669-A7A6-6237AC019FB3}"/>
              </a:ext>
            </a:extLst>
          </p:cNvPr>
          <p:cNvSpPr/>
          <p:nvPr/>
        </p:nvSpPr>
        <p:spPr>
          <a:xfrm>
            <a:off x="6171507" y="4636346"/>
            <a:ext cx="732426" cy="732426"/>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90D0A36E-339E-419E-BB75-60E1111456DF}"/>
              </a:ext>
            </a:extLst>
          </p:cNvPr>
          <p:cNvSpPr/>
          <p:nvPr/>
        </p:nvSpPr>
        <p:spPr>
          <a:xfrm>
            <a:off x="7543860" y="4309175"/>
            <a:ext cx="4772634" cy="1262803"/>
          </a:xfrm>
          <a:custGeom>
            <a:avLst/>
            <a:gdLst>
              <a:gd name="connsiteX0" fmla="*/ 0 w 4772634"/>
              <a:gd name="connsiteY0" fmla="*/ 0 h 1262803"/>
              <a:gd name="connsiteX1" fmla="*/ 4772634 w 4772634"/>
              <a:gd name="connsiteY1" fmla="*/ 0 h 1262803"/>
              <a:gd name="connsiteX2" fmla="*/ 4772634 w 4772634"/>
              <a:gd name="connsiteY2" fmla="*/ 1262803 h 1262803"/>
              <a:gd name="connsiteX3" fmla="*/ 0 w 4772634"/>
              <a:gd name="connsiteY3" fmla="*/ 1262803 h 1262803"/>
              <a:gd name="connsiteX4" fmla="*/ 0 w 4772634"/>
              <a:gd name="connsiteY4" fmla="*/ 0 h 1262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72634" h="1262803">
                <a:moveTo>
                  <a:pt x="0" y="0"/>
                </a:moveTo>
                <a:lnTo>
                  <a:pt x="4772634" y="0"/>
                </a:lnTo>
                <a:lnTo>
                  <a:pt x="4772634" y="1262803"/>
                </a:lnTo>
                <a:lnTo>
                  <a:pt x="0" y="12628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b="1" dirty="0">
                <a:solidFill>
                  <a:schemeClr val="bg1"/>
                </a:solidFill>
              </a:rPr>
              <a:t>Fill out </a:t>
            </a:r>
            <a:r>
              <a:rPr lang="en-US" sz="2400" kern="1200" dirty="0"/>
              <a:t>the form on the </a:t>
            </a:r>
            <a:r>
              <a:rPr lang="en-US" sz="2400" i="1" kern="1200" dirty="0"/>
              <a:t>OurStoryBridge</a:t>
            </a:r>
            <a:r>
              <a:rPr lang="en-US" sz="2400" kern="1200" dirty="0"/>
              <a:t> website or email createyourstoryproject@gmail.com</a:t>
            </a:r>
            <a:endParaRPr lang="en-US" sz="2800" kern="1200" dirty="0"/>
          </a:p>
        </p:txBody>
      </p:sp>
    </p:spTree>
    <p:extLst>
      <p:ext uri="{BB962C8B-B14F-4D97-AF65-F5344CB8AC3E}">
        <p14:creationId xmlns:p14="http://schemas.microsoft.com/office/powerpoint/2010/main" val="3728624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98D66AD7-663E-4496-B565-A9D06D1C2EC5}"/>
              </a:ext>
            </a:extLst>
          </p:cNvPr>
          <p:cNvSpPr/>
          <p:nvPr/>
        </p:nvSpPr>
        <p:spPr>
          <a:xfrm>
            <a:off x="6467360" y="2501758"/>
            <a:ext cx="4397339" cy="4397339"/>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bg1"/>
                </a:solidFill>
              </a:rPr>
              <a:t>How can you use the stories?</a:t>
            </a:r>
            <a:endParaRPr lang="en-US" sz="2800" dirty="0">
              <a:solidFill>
                <a:schemeClr val="bg1"/>
              </a:solidFill>
            </a:endParaRPr>
          </a:p>
          <a:p>
            <a:pPr algn="ctr"/>
            <a:endParaRPr lang="en-US" dirty="0"/>
          </a:p>
        </p:txBody>
      </p:sp>
      <p:sp>
        <p:nvSpPr>
          <p:cNvPr id="6" name="Title 5">
            <a:extLst>
              <a:ext uri="{FF2B5EF4-FFF2-40B4-BE49-F238E27FC236}">
                <a16:creationId xmlns:a16="http://schemas.microsoft.com/office/drawing/2014/main" id="{5B653BD5-F106-4DEA-B0FE-F3EF1ED3D158}"/>
              </a:ext>
            </a:extLst>
          </p:cNvPr>
          <p:cNvSpPr>
            <a:spLocks noGrp="1"/>
          </p:cNvSpPr>
          <p:nvPr>
            <p:ph type="title"/>
          </p:nvPr>
        </p:nvSpPr>
        <p:spPr>
          <a:xfrm>
            <a:off x="838200" y="106189"/>
            <a:ext cx="10515600" cy="1325563"/>
          </a:xfrm>
        </p:spPr>
        <p:txBody>
          <a:bodyPr/>
          <a:lstStyle/>
          <a:p>
            <a:r>
              <a:rPr lang="en-US" b="1" i="1" dirty="0">
                <a:solidFill>
                  <a:schemeClr val="bg1"/>
                </a:solidFill>
              </a:rPr>
              <a:t>Be Our Voice!</a:t>
            </a:r>
          </a:p>
        </p:txBody>
      </p:sp>
      <p:sp>
        <p:nvSpPr>
          <p:cNvPr id="26" name="Content Placeholder 25">
            <a:extLst>
              <a:ext uri="{FF2B5EF4-FFF2-40B4-BE49-F238E27FC236}">
                <a16:creationId xmlns:a16="http://schemas.microsoft.com/office/drawing/2014/main" id="{82240408-5A25-49BF-BCFF-AB7F28459619}"/>
              </a:ext>
            </a:extLst>
          </p:cNvPr>
          <p:cNvSpPr>
            <a:spLocks noGrp="1"/>
          </p:cNvSpPr>
          <p:nvPr>
            <p:ph sz="half" idx="1"/>
          </p:nvPr>
        </p:nvSpPr>
        <p:spPr>
          <a:xfrm>
            <a:off x="914400" y="1191687"/>
            <a:ext cx="5181600" cy="4351338"/>
          </a:xfrm>
        </p:spPr>
        <p:txBody>
          <a:bodyPr>
            <a:normAutofit fontScale="85000" lnSpcReduction="20000"/>
          </a:bodyPr>
          <a:lstStyle/>
          <a:p>
            <a:r>
              <a:rPr lang="en-US" b="1" dirty="0">
                <a:solidFill>
                  <a:srgbClr val="7030A0"/>
                </a:solidFill>
              </a:rPr>
              <a:t>Guide</a:t>
            </a:r>
            <a:r>
              <a:rPr lang="en-US" dirty="0">
                <a:solidFill>
                  <a:schemeClr val="bg1"/>
                </a:solidFill>
              </a:rPr>
              <a:t> others to </a:t>
            </a:r>
            <a:r>
              <a:rPr lang="en-US" i="1" dirty="0">
                <a:solidFill>
                  <a:schemeClr val="bg1"/>
                </a:solidFill>
              </a:rPr>
              <a:t>OurStoryBridge</a:t>
            </a:r>
            <a:r>
              <a:rPr lang="en-US" dirty="0">
                <a:solidFill>
                  <a:schemeClr val="bg1"/>
                </a:solidFill>
              </a:rPr>
              <a:t> if you think they are interested in starting a story project</a:t>
            </a:r>
          </a:p>
          <a:p>
            <a:r>
              <a:rPr lang="en-US" b="1" dirty="0">
                <a:solidFill>
                  <a:srgbClr val="7030A0"/>
                </a:solidFill>
              </a:rPr>
              <a:t>Show</a:t>
            </a:r>
            <a:r>
              <a:rPr lang="en-US" dirty="0">
                <a:solidFill>
                  <a:schemeClr val="bg1"/>
                </a:solidFill>
              </a:rPr>
              <a:t> patrons, especially students, </a:t>
            </a:r>
            <a:r>
              <a:rPr lang="en-US" i="1" dirty="0">
                <a:solidFill>
                  <a:schemeClr val="bg1"/>
                </a:solidFill>
              </a:rPr>
              <a:t>Adirondack Community </a:t>
            </a:r>
            <a:r>
              <a:rPr lang="en-US" dirty="0">
                <a:solidFill>
                  <a:schemeClr val="bg1"/>
                </a:solidFill>
              </a:rPr>
              <a:t>so they can hear the stories and podcasts</a:t>
            </a:r>
          </a:p>
          <a:p>
            <a:r>
              <a:rPr lang="en-US" b="1" dirty="0">
                <a:solidFill>
                  <a:srgbClr val="7030A0"/>
                </a:solidFill>
              </a:rPr>
              <a:t>Introduce</a:t>
            </a:r>
            <a:r>
              <a:rPr lang="en-US" dirty="0">
                <a:solidFill>
                  <a:schemeClr val="bg1"/>
                </a:solidFill>
              </a:rPr>
              <a:t> local teachers to the </a:t>
            </a:r>
            <a:r>
              <a:rPr lang="en-US" i="1" dirty="0">
                <a:solidFill>
                  <a:schemeClr val="bg1"/>
                </a:solidFill>
              </a:rPr>
              <a:t>Adirondack Community </a:t>
            </a:r>
            <a:r>
              <a:rPr lang="en-US" dirty="0">
                <a:solidFill>
                  <a:schemeClr val="bg1"/>
                </a:solidFill>
              </a:rPr>
              <a:t>stories to use in their classrooms, using the </a:t>
            </a:r>
            <a:r>
              <a:rPr lang="en-US" i="1" dirty="0">
                <a:solidFill>
                  <a:schemeClr val="bg1"/>
                </a:solidFill>
              </a:rPr>
              <a:t>Teacher’s Guide</a:t>
            </a:r>
          </a:p>
          <a:p>
            <a:r>
              <a:rPr lang="en-US" b="1" dirty="0"/>
              <a:t>Put</a:t>
            </a:r>
            <a:r>
              <a:rPr lang="en-US" dirty="0">
                <a:solidFill>
                  <a:schemeClr val="bg1"/>
                </a:solidFill>
              </a:rPr>
              <a:t> links on library/school library/BOCES resource pages</a:t>
            </a:r>
          </a:p>
          <a:p>
            <a:r>
              <a:rPr lang="en-US" b="1" dirty="0">
                <a:solidFill>
                  <a:srgbClr val="7030A0"/>
                </a:solidFill>
              </a:rPr>
              <a:t>Volunteer</a:t>
            </a:r>
            <a:r>
              <a:rPr lang="en-US" dirty="0">
                <a:solidFill>
                  <a:schemeClr val="bg1"/>
                </a:solidFill>
              </a:rPr>
              <a:t> to review the resources or help us grow </a:t>
            </a:r>
            <a:r>
              <a:rPr lang="en-US" i="1" dirty="0">
                <a:solidFill>
                  <a:schemeClr val="bg1"/>
                </a:solidFill>
              </a:rPr>
              <a:t>OurStoryBridge</a:t>
            </a:r>
          </a:p>
          <a:p>
            <a:endParaRPr lang="en-US" dirty="0"/>
          </a:p>
        </p:txBody>
      </p:sp>
      <p:sp>
        <p:nvSpPr>
          <p:cNvPr id="5" name="Slide Number Placeholder 4">
            <a:extLst>
              <a:ext uri="{FF2B5EF4-FFF2-40B4-BE49-F238E27FC236}">
                <a16:creationId xmlns:a16="http://schemas.microsoft.com/office/drawing/2014/main" id="{09A8E2C1-F3F6-45BE-BCAB-F646F26246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AB8C162-8076-4872-BBDB-95AEC5ED23FB}"/>
              </a:ext>
            </a:extLst>
          </p:cNvPr>
          <p:cNvSpPr txBox="1"/>
          <p:nvPr/>
        </p:nvSpPr>
        <p:spPr>
          <a:xfrm>
            <a:off x="-2802992" y="3503019"/>
            <a:ext cx="2617797" cy="1015663"/>
          </a:xfrm>
          <a:prstGeom prst="rect">
            <a:avLst/>
          </a:prstGeom>
          <a:noFill/>
        </p:spPr>
        <p:txBody>
          <a:bodyPr wrap="square">
            <a:spAutoFit/>
          </a:bodyPr>
          <a:lstStyle/>
          <a:p>
            <a:r>
              <a:rPr lang="en-US" sz="1200" dirty="0"/>
              <a:t>Will https://app.memria.org/stories/public-story-view/72f0dc8892ab4c1b996338d87a95b879/</a:t>
            </a:r>
          </a:p>
        </p:txBody>
      </p:sp>
      <p:sp>
        <p:nvSpPr>
          <p:cNvPr id="14" name="Content Placeholder 13">
            <a:extLst>
              <a:ext uri="{FF2B5EF4-FFF2-40B4-BE49-F238E27FC236}">
                <a16:creationId xmlns:a16="http://schemas.microsoft.com/office/drawing/2014/main" id="{3A972D90-6CC8-46DA-B7F3-699B584EF588}"/>
              </a:ext>
            </a:extLst>
          </p:cNvPr>
          <p:cNvSpPr>
            <a:spLocks noGrp="1"/>
          </p:cNvSpPr>
          <p:nvPr>
            <p:ph sz="half" idx="2"/>
          </p:nvPr>
        </p:nvSpPr>
        <p:spPr>
          <a:xfrm>
            <a:off x="6281680" y="1245790"/>
            <a:ext cx="5181600" cy="4976124"/>
          </a:xfrm>
        </p:spPr>
        <p:txBody>
          <a:bodyPr>
            <a:normAutofit fontScale="85000" lnSpcReduction="20000"/>
          </a:bodyPr>
          <a:lstStyle/>
          <a:p>
            <a:r>
              <a:rPr lang="en-US" b="1" dirty="0">
                <a:solidFill>
                  <a:srgbClr val="7030A0"/>
                </a:solidFill>
              </a:rPr>
              <a:t>Follow</a:t>
            </a:r>
            <a:r>
              <a:rPr lang="en-US" dirty="0">
                <a:solidFill>
                  <a:schemeClr val="bg1"/>
                </a:solidFill>
              </a:rPr>
              <a:t> and </a:t>
            </a:r>
            <a:r>
              <a:rPr lang="en-US" b="1" dirty="0">
                <a:solidFill>
                  <a:srgbClr val="7030A0"/>
                </a:solidFill>
              </a:rPr>
              <a:t>Like</a:t>
            </a:r>
            <a:r>
              <a:rPr lang="en-US" dirty="0">
                <a:solidFill>
                  <a:schemeClr val="bg1"/>
                </a:solidFill>
              </a:rPr>
              <a:t> the Adirondack Community Story Project and OurStoryBridge Facebook pages</a:t>
            </a:r>
          </a:p>
          <a:p>
            <a:r>
              <a:rPr lang="en-US" b="1" dirty="0">
                <a:solidFill>
                  <a:srgbClr val="7030A0"/>
                </a:solidFill>
              </a:rPr>
              <a:t>Send</a:t>
            </a:r>
            <a:r>
              <a:rPr lang="en-US" dirty="0">
                <a:solidFill>
                  <a:schemeClr val="bg1"/>
                </a:solidFill>
              </a:rPr>
              <a:t> names and email addresses for the e-newsletter</a:t>
            </a:r>
          </a:p>
          <a:p>
            <a:r>
              <a:rPr lang="en-US" b="1" dirty="0">
                <a:solidFill>
                  <a:srgbClr val="7030A0"/>
                </a:solidFill>
              </a:rPr>
              <a:t>Suggest</a:t>
            </a:r>
            <a:r>
              <a:rPr lang="en-US" dirty="0">
                <a:solidFill>
                  <a:schemeClr val="bg1"/>
                </a:solidFill>
              </a:rPr>
              <a:t> grant and other funding sources</a:t>
            </a:r>
          </a:p>
        </p:txBody>
      </p:sp>
      <p:sp>
        <p:nvSpPr>
          <p:cNvPr id="3" name="TextBox 2">
            <a:extLst>
              <a:ext uri="{FF2B5EF4-FFF2-40B4-BE49-F238E27FC236}">
                <a16:creationId xmlns:a16="http://schemas.microsoft.com/office/drawing/2014/main" id="{C8F358D2-FB94-4D1D-9366-63EEC421FEA0}"/>
              </a:ext>
            </a:extLst>
          </p:cNvPr>
          <p:cNvSpPr txBox="1"/>
          <p:nvPr/>
        </p:nvSpPr>
        <p:spPr>
          <a:xfrm>
            <a:off x="-2802992" y="2055585"/>
            <a:ext cx="2166384" cy="1015663"/>
          </a:xfrm>
          <a:prstGeom prst="rect">
            <a:avLst/>
          </a:prstGeom>
          <a:noFill/>
        </p:spPr>
        <p:txBody>
          <a:bodyPr wrap="square" rtlCol="0">
            <a:spAutoFit/>
          </a:bodyPr>
          <a:lstStyle/>
          <a:p>
            <a:r>
              <a:rPr lang="en-US" sz="1200" dirty="0"/>
              <a:t>Tommy https://app.memria.org/stories/public-story-view/33d329b1cf074994a92be7ef5fa2bf0d/</a:t>
            </a:r>
          </a:p>
        </p:txBody>
      </p:sp>
    </p:spTree>
    <p:extLst>
      <p:ext uri="{BB962C8B-B14F-4D97-AF65-F5344CB8AC3E}">
        <p14:creationId xmlns:p14="http://schemas.microsoft.com/office/powerpoint/2010/main" val="102266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C0415-3F3D-402F-9C10-A9162E0D830D}"/>
              </a:ext>
            </a:extLst>
          </p:cNvPr>
          <p:cNvSpPr>
            <a:spLocks noGrp="1"/>
          </p:cNvSpPr>
          <p:nvPr>
            <p:ph type="title"/>
          </p:nvPr>
        </p:nvSpPr>
        <p:spPr>
          <a:xfrm>
            <a:off x="0" y="678898"/>
            <a:ext cx="12192000" cy="1325563"/>
          </a:xfrm>
        </p:spPr>
        <p:style>
          <a:lnRef idx="2">
            <a:schemeClr val="dk1">
              <a:shade val="50000"/>
            </a:schemeClr>
          </a:lnRef>
          <a:fillRef idx="1">
            <a:schemeClr val="dk1"/>
          </a:fillRef>
          <a:effectRef idx="0">
            <a:schemeClr val="dk1"/>
          </a:effectRef>
          <a:fontRef idx="minor">
            <a:schemeClr val="lt1"/>
          </a:fontRef>
        </p:style>
        <p:txBody>
          <a:bodyPr>
            <a:normAutofit/>
          </a:bodyPr>
          <a:lstStyle/>
          <a:p>
            <a:pPr algn="ctr"/>
            <a:r>
              <a:rPr lang="en-US" sz="6600" dirty="0"/>
              <a:t>Questions? </a:t>
            </a:r>
          </a:p>
        </p:txBody>
      </p:sp>
      <p:sp>
        <p:nvSpPr>
          <p:cNvPr id="3" name="Slide Number Placeholder 2">
            <a:extLst>
              <a:ext uri="{FF2B5EF4-FFF2-40B4-BE49-F238E27FC236}">
                <a16:creationId xmlns:a16="http://schemas.microsoft.com/office/drawing/2014/main" id="{57696B6C-1073-43E1-96DA-60201C2007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5" name="Picture 4" descr="A picture containing drawing, food&#10;&#10;Description automatically generated">
            <a:extLst>
              <a:ext uri="{FF2B5EF4-FFF2-40B4-BE49-F238E27FC236}">
                <a16:creationId xmlns:a16="http://schemas.microsoft.com/office/drawing/2014/main" id="{A1045D1E-F7A5-4C3F-B10B-48A8A01029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205" y="1620228"/>
            <a:ext cx="8497655" cy="2049434"/>
          </a:xfrm>
          <a:prstGeom prst="rect">
            <a:avLst/>
          </a:prstGeom>
        </p:spPr>
      </p:pic>
      <p:sp>
        <p:nvSpPr>
          <p:cNvPr id="4" name="TextBox 3">
            <a:extLst>
              <a:ext uri="{FF2B5EF4-FFF2-40B4-BE49-F238E27FC236}">
                <a16:creationId xmlns:a16="http://schemas.microsoft.com/office/drawing/2014/main" id="{46E81341-DB5D-4F63-AD6D-3F28C91BE0CE}"/>
              </a:ext>
            </a:extLst>
          </p:cNvPr>
          <p:cNvSpPr txBox="1"/>
          <p:nvPr/>
        </p:nvSpPr>
        <p:spPr>
          <a:xfrm>
            <a:off x="0" y="3669662"/>
            <a:ext cx="12192000" cy="2508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a:ea typeface="+mn-ea"/>
                <a:cs typeface="+mn-cs"/>
              </a:rPr>
              <a:t>Contact us:</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2F89"/>
                </a:solidFill>
                <a:effectLst/>
                <a:uLnTx/>
                <a:uFillTx/>
                <a:latin typeface="Calibri" panose="020F0502020204030204"/>
                <a:ea typeface="+mn-ea"/>
                <a:cs typeface="+mn-cs"/>
              </a:rPr>
              <a:t>Jery Y. Huntley, MLS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createyourstoryproject@gmail.com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rPr>
              <a:t>www.myadirondackstory.org    www.ourstorybridge.org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702F8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969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solidFill>
                  <a:schemeClr val="accent2">
                    <a:lumMod val="75000"/>
                  </a:schemeClr>
                </a:solidFill>
                <a:latin typeface="Times New Roman" panose="02020603050405020304" pitchFamily="18" charset="0"/>
                <a:cs typeface="Times New Roman" panose="02020603050405020304" pitchFamily="18" charset="0"/>
              </a:rPr>
              <a:t>Conclusion</a:t>
            </a:r>
          </a:p>
        </p:txBody>
      </p:sp>
      <p:sp>
        <p:nvSpPr>
          <p:cNvPr id="3" name="Content Placeholder 2"/>
          <p:cNvSpPr>
            <a:spLocks noGrp="1"/>
          </p:cNvSpPr>
          <p:nvPr>
            <p:ph idx="1"/>
          </p:nvPr>
        </p:nvSpPr>
        <p:spPr/>
        <p:txBody>
          <a:bodyPr>
            <a:normAutofit/>
          </a:bodyPr>
          <a:lstStyle/>
          <a:p>
            <a:pPr>
              <a:buClr>
                <a:schemeClr val="tx1"/>
              </a:buClr>
            </a:pPr>
            <a:r>
              <a:rPr lang="en-US" sz="2800" dirty="0">
                <a:latin typeface="Times New Roman" panose="02020603050405020304" pitchFamily="18" charset="0"/>
                <a:cs typeface="Times New Roman" panose="02020603050405020304" pitchFamily="18" charset="0"/>
              </a:rPr>
              <a:t>Thank you for </a:t>
            </a:r>
            <a:r>
              <a:rPr lang="en-US" dirty="0">
                <a:latin typeface="Times New Roman" panose="02020603050405020304" pitchFamily="18" charset="0"/>
                <a:cs typeface="Times New Roman" panose="02020603050405020304" pitchFamily="18" charset="0"/>
              </a:rPr>
              <a:t>participating – any questions?</a:t>
            </a:r>
            <a:endParaRPr lang="en-US" sz="2800" dirty="0">
              <a:latin typeface="Times New Roman" panose="02020603050405020304" pitchFamily="18" charset="0"/>
              <a:cs typeface="Times New Roman" panose="02020603050405020304" pitchFamily="18" charset="0"/>
            </a:endParaRPr>
          </a:p>
          <a:p>
            <a:pPr>
              <a:buClr>
                <a:schemeClr val="tx1"/>
              </a:buClr>
            </a:pPr>
            <a:endParaRPr lang="en-US" dirty="0">
              <a:latin typeface="Times New Roman" panose="02020603050405020304" pitchFamily="18" charset="0"/>
              <a:cs typeface="Times New Roman" panose="02020603050405020304" pitchFamily="18" charset="0"/>
            </a:endParaRPr>
          </a:p>
          <a:p>
            <a:pPr>
              <a:buClr>
                <a:schemeClr val="tx1"/>
              </a:buClr>
            </a:pPr>
            <a:r>
              <a:rPr lang="en-US" dirty="0">
                <a:latin typeface="Times New Roman" panose="02020603050405020304" pitchFamily="18" charset="0"/>
                <a:cs typeface="Times New Roman" panose="02020603050405020304" pitchFamily="18" charset="0"/>
              </a:rPr>
              <a:t>A survey will be emailed to you shortly – please take a few minutes to respond. We truly appreciate your feedback!</a:t>
            </a:r>
          </a:p>
          <a:p>
            <a:pPr>
              <a:buClr>
                <a:schemeClr val="tx1"/>
              </a:buClr>
            </a:pPr>
            <a:endParaRPr lang="en-US" dirty="0">
              <a:latin typeface="Times New Roman" panose="02020603050405020304" pitchFamily="18" charset="0"/>
              <a:cs typeface="Times New Roman" panose="02020603050405020304" pitchFamily="18" charset="0"/>
            </a:endParaRPr>
          </a:p>
          <a:p>
            <a:pPr>
              <a:buClr>
                <a:schemeClr val="tx1"/>
              </a:buClr>
            </a:pPr>
            <a:r>
              <a:rPr lang="en-US" dirty="0">
                <a:latin typeface="Times New Roman" panose="02020603050405020304" pitchFamily="18" charset="0"/>
                <a:cs typeface="Times New Roman" panose="02020603050405020304" pitchFamily="18" charset="0"/>
              </a:rPr>
              <a:t>Contact information for speakers:</a:t>
            </a:r>
          </a:p>
          <a:p>
            <a:pPr lvl="1">
              <a:buClr>
                <a:schemeClr val="tx1"/>
              </a:buClr>
            </a:pPr>
            <a:r>
              <a:rPr lang="en-US" dirty="0" err="1">
                <a:solidFill>
                  <a:schemeClr val="tx1"/>
                </a:solidFill>
                <a:latin typeface="Times New Roman" panose="02020603050405020304" pitchFamily="18" charset="0"/>
                <a:cs typeface="Times New Roman" panose="02020603050405020304" pitchFamily="18" charset="0"/>
              </a:rPr>
              <a:t>Jery</a:t>
            </a:r>
            <a:r>
              <a:rPr lang="en-US" dirty="0">
                <a:solidFill>
                  <a:schemeClr val="tx1"/>
                </a:solidFill>
                <a:latin typeface="Times New Roman" panose="02020603050405020304" pitchFamily="18" charset="0"/>
                <a:cs typeface="Times New Roman" panose="02020603050405020304" pitchFamily="18" charset="0"/>
              </a:rPr>
              <a:t> Y. Huntley: </a:t>
            </a:r>
            <a:r>
              <a:rPr lang="en-US" dirty="0">
                <a:solidFill>
                  <a:schemeClr val="tx1"/>
                </a:solidFill>
                <a:latin typeface="Times New Roman" panose="02020603050405020304" pitchFamily="18" charset="0"/>
                <a:cs typeface="Times New Roman" panose="02020603050405020304" pitchFamily="18" charset="0"/>
                <a:hlinkClick r:id="rId3"/>
              </a:rPr>
              <a:t>createyourstoryproject@gmail.com</a:t>
            </a:r>
            <a:endParaRPr lang="en-US" dirty="0">
              <a:solidFill>
                <a:schemeClr val="tx1"/>
              </a:solidFill>
              <a:latin typeface="Times New Roman" panose="02020603050405020304" pitchFamily="18" charset="0"/>
              <a:cs typeface="Times New Roman" panose="02020603050405020304" pitchFamily="18" charset="0"/>
            </a:endParaRPr>
          </a:p>
          <a:p>
            <a:pPr lvl="1">
              <a:buClr>
                <a:schemeClr val="tx1"/>
              </a:buClr>
            </a:pPr>
            <a:r>
              <a:rPr lang="en-US" dirty="0">
                <a:solidFill>
                  <a:schemeClr val="tx1"/>
                </a:solidFill>
                <a:latin typeface="Times New Roman" panose="02020603050405020304" pitchFamily="18" charset="0"/>
                <a:cs typeface="Times New Roman" panose="02020603050405020304" pitchFamily="18" charset="0"/>
              </a:rPr>
              <a:t>Sharon B. Phillips: </a:t>
            </a:r>
            <a:r>
              <a:rPr lang="en-US" dirty="0">
                <a:solidFill>
                  <a:schemeClr val="tx1"/>
                </a:solidFill>
                <a:latin typeface="Times New Roman" panose="02020603050405020304" pitchFamily="18" charset="0"/>
                <a:cs typeface="Times New Roman" panose="02020603050405020304" pitchFamily="18" charset="0"/>
                <a:hlinkClick r:id="rId4"/>
              </a:rPr>
              <a:t>Sharon.Phillips@nysed.gov</a:t>
            </a:r>
            <a:endParaRPr lang="en-US" dirty="0"/>
          </a:p>
          <a:p>
            <a:pPr lvl="1">
              <a:buClr>
                <a:schemeClr val="tx1"/>
              </a:buClr>
            </a:pPr>
            <a:endParaRPr lang="en-US" dirty="0">
              <a:solidFill>
                <a:schemeClr val="tx1"/>
              </a:solidFill>
              <a:latin typeface="Times New Roman" panose="02020603050405020304" pitchFamily="18" charset="0"/>
              <a:cs typeface="Times New Roman" panose="02020603050405020304" pitchFamily="18" charset="0"/>
            </a:endParaRPr>
          </a:p>
          <a:p>
            <a:pPr marL="411480" lvl="1" indent="0">
              <a:buClr>
                <a:schemeClr val="tx1"/>
              </a:buClr>
              <a:buNone/>
            </a:pPr>
            <a:endParaRPr lang="en-US" sz="2400" dirty="0">
              <a:solidFill>
                <a:schemeClr val="tx1"/>
              </a:solidFill>
              <a:latin typeface="Times New Roman" panose="02020603050405020304" pitchFamily="18" charset="0"/>
              <a:cs typeface="Times New Roman" panose="02020603050405020304" pitchFamily="18" charset="0"/>
            </a:endParaRPr>
          </a:p>
          <a:p>
            <a:pPr marL="411480" lvl="1" indent="0">
              <a:buClr>
                <a:schemeClr val="tx1"/>
              </a:buClr>
              <a:buNone/>
            </a:pPr>
            <a:endParaRPr lang="en-US" sz="24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97371" y="1255863"/>
            <a:ext cx="3880426" cy="1628392"/>
          </a:xfrm>
          <a:prstGeom prst="rect">
            <a:avLst/>
          </a:prstGeom>
          <a:ln>
            <a:noFill/>
          </a:ln>
        </p:spPr>
      </p:pic>
    </p:spTree>
    <p:extLst>
      <p:ext uri="{BB962C8B-B14F-4D97-AF65-F5344CB8AC3E}">
        <p14:creationId xmlns:p14="http://schemas.microsoft.com/office/powerpoint/2010/main" val="345074266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DFD7-E6AE-40D8-969B-D0E17F598E45}"/>
              </a:ext>
            </a:extLst>
          </p:cNvPr>
          <p:cNvSpPr>
            <a:spLocks noGrp="1"/>
          </p:cNvSpPr>
          <p:nvPr>
            <p:ph type="ctrTitle"/>
          </p:nvPr>
        </p:nvSpPr>
        <p:spPr>
          <a:xfrm>
            <a:off x="2516312" y="486506"/>
            <a:ext cx="7159376" cy="2387600"/>
          </a:xfrm>
        </p:spPr>
        <p:txBody>
          <a:bodyPr>
            <a:normAutofit fontScale="90000"/>
          </a:bodyPr>
          <a:lstStyle/>
          <a:p>
            <a:r>
              <a:rPr lang="en-US" sz="8800" b="1" i="1" dirty="0">
                <a:latin typeface="+mn-lt"/>
              </a:rPr>
              <a:t>OurStoryBridge</a:t>
            </a:r>
            <a:r>
              <a:rPr lang="en-US" sz="8800" b="1" dirty="0">
                <a:latin typeface="+mn-lt"/>
              </a:rPr>
              <a:t>:</a:t>
            </a:r>
            <a:br>
              <a:rPr lang="en-US" sz="8800" b="1" i="1" dirty="0">
                <a:latin typeface="+mn-lt"/>
              </a:rPr>
            </a:br>
            <a:endParaRPr lang="en-US" sz="8800" b="1" i="1" dirty="0">
              <a:latin typeface="+mn-lt"/>
            </a:endParaRPr>
          </a:p>
        </p:txBody>
      </p:sp>
      <p:sp>
        <p:nvSpPr>
          <p:cNvPr id="3" name="Subtitle 2">
            <a:extLst>
              <a:ext uri="{FF2B5EF4-FFF2-40B4-BE49-F238E27FC236}">
                <a16:creationId xmlns:a16="http://schemas.microsoft.com/office/drawing/2014/main" id="{DCA9F05A-62B9-4725-9FAA-53B040E93585}"/>
              </a:ext>
            </a:extLst>
          </p:cNvPr>
          <p:cNvSpPr>
            <a:spLocks noGrp="1"/>
          </p:cNvSpPr>
          <p:nvPr>
            <p:ph type="subTitle" idx="1"/>
          </p:nvPr>
        </p:nvSpPr>
        <p:spPr>
          <a:xfrm>
            <a:off x="2516312" y="1711830"/>
            <a:ext cx="9144000" cy="1655762"/>
          </a:xfrm>
        </p:spPr>
        <p:txBody>
          <a:bodyPr>
            <a:normAutofit/>
          </a:bodyPr>
          <a:lstStyle/>
          <a:p>
            <a:r>
              <a:rPr lang="en-US" sz="4400" b="1" i="1" dirty="0">
                <a:solidFill>
                  <a:schemeClr val="bg1"/>
                </a:solidFill>
              </a:rPr>
              <a:t>Connecting the Past and the Present</a:t>
            </a:r>
          </a:p>
        </p:txBody>
      </p:sp>
      <p:pic>
        <p:nvPicPr>
          <p:cNvPr id="9" name="Picture 8" descr="A close up of a logo&#10;&#10;Description automatically generated">
            <a:extLst>
              <a:ext uri="{FF2B5EF4-FFF2-40B4-BE49-F238E27FC236}">
                <a16:creationId xmlns:a16="http://schemas.microsoft.com/office/drawing/2014/main" id="{A85A901D-C2A4-488A-B704-6434AF3CF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41" y="2474024"/>
            <a:ext cx="3316511" cy="2981202"/>
          </a:xfrm>
          <a:prstGeom prst="rect">
            <a:avLst/>
          </a:prstGeom>
        </p:spPr>
      </p:pic>
      <p:sp>
        <p:nvSpPr>
          <p:cNvPr id="7" name="TextBox 6">
            <a:extLst>
              <a:ext uri="{FF2B5EF4-FFF2-40B4-BE49-F238E27FC236}">
                <a16:creationId xmlns:a16="http://schemas.microsoft.com/office/drawing/2014/main" id="{FD008A0B-AF89-493D-80AB-89E1FE7A3EAC}"/>
              </a:ext>
            </a:extLst>
          </p:cNvPr>
          <p:cNvSpPr txBox="1"/>
          <p:nvPr/>
        </p:nvSpPr>
        <p:spPr>
          <a:xfrm>
            <a:off x="7224023" y="3672745"/>
            <a:ext cx="4119081" cy="1477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Jery Y. Huntley, MLS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Keene Valley Library</a:t>
            </a:r>
          </a:p>
          <a:p>
            <a:pPr marL="0" marR="0" lvl="0" indent="0" algn="r" defTabSz="914400" rtl="0" eaLnBrk="1" fontAlgn="auto" latinLnBrk="0" hangingPunct="1">
              <a:lnSpc>
                <a:spcPct val="100000"/>
              </a:lnSpc>
              <a:spcBef>
                <a:spcPts val="0"/>
              </a:spcBef>
              <a:spcAft>
                <a:spcPts val="0"/>
              </a:spcAft>
              <a:buClrTx/>
              <a:buSzTx/>
              <a:buFontTx/>
              <a:buNone/>
              <a:tabLst/>
              <a:defRPr/>
            </a:pPr>
            <a:endParaRPr lang="en-US" b="1" dirty="0">
              <a:latin typeface="Calibri" panose="020F0502020204030204"/>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NYS Library</a:t>
            </a:r>
          </a:p>
          <a:p>
            <a:pPr marL="0" marR="0" lvl="0" indent="0" algn="r" defTabSz="914400" rtl="0" eaLnBrk="1" fontAlgn="auto" latinLnBrk="0" hangingPunct="1">
              <a:lnSpc>
                <a:spcPct val="100000"/>
              </a:lnSpc>
              <a:spcBef>
                <a:spcPts val="0"/>
              </a:spcBef>
              <a:spcAft>
                <a:spcPts val="0"/>
              </a:spcAft>
              <a:buClrTx/>
              <a:buSzTx/>
              <a:buFontTx/>
              <a:buNone/>
              <a:tabLst/>
              <a:defRPr/>
            </a:pPr>
            <a:r>
              <a:rPr lang="en-US" b="1" dirty="0">
                <a:latin typeface="Calibri" panose="020F0502020204030204"/>
              </a:rPr>
              <a:t>April 28, 2021</a:t>
            </a:r>
            <a:endParaRPr kumimoji="0" lang="en-US" sz="1800" b="1" i="0" u="none" strike="noStrike" kern="1200" cap="none" spc="0" normalizeH="0" baseline="0" noProof="0" dirty="0">
              <a:ln>
                <a:noFill/>
              </a:ln>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E59FB572-396E-4E2A-A005-E54EA00D7DD9}"/>
              </a:ext>
            </a:extLst>
          </p:cNvPr>
          <p:cNvSpPr txBox="1"/>
          <p:nvPr/>
        </p:nvSpPr>
        <p:spPr>
          <a:xfrm>
            <a:off x="5248628" y="6371494"/>
            <a:ext cx="6094476"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470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14 Points 6">
            <a:extLst>
              <a:ext uri="{FF2B5EF4-FFF2-40B4-BE49-F238E27FC236}">
                <a16:creationId xmlns:a16="http://schemas.microsoft.com/office/drawing/2014/main" id="{9613F13E-9B3B-4497-BC65-2B3D6991D8A0}"/>
              </a:ext>
              <a:ext uri="{C183D7F6-B498-43B3-948B-1728B52AA6E4}">
                <adec:decorative xmlns:adec="http://schemas.microsoft.com/office/drawing/2017/decorative" val="1"/>
              </a:ext>
            </a:extLst>
          </p:cNvPr>
          <p:cNvSpPr/>
          <p:nvPr/>
        </p:nvSpPr>
        <p:spPr>
          <a:xfrm>
            <a:off x="5045467" y="4438436"/>
            <a:ext cx="6308333" cy="2763748"/>
          </a:xfrm>
          <a:prstGeom prst="irregularSeal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7DF916-E024-4DBD-9963-F081A6E28E20}"/>
              </a:ext>
            </a:extLst>
          </p:cNvPr>
          <p:cNvSpPr>
            <a:spLocks noGrp="1"/>
          </p:cNvSpPr>
          <p:nvPr>
            <p:ph type="title"/>
          </p:nvPr>
        </p:nvSpPr>
        <p:spPr>
          <a:xfrm>
            <a:off x="838200" y="365126"/>
            <a:ext cx="10515600" cy="1124628"/>
          </a:xfrm>
        </p:spPr>
        <p:txBody>
          <a:bodyPr/>
          <a:lstStyle/>
          <a:p>
            <a:r>
              <a:rPr lang="en-US" b="1" dirty="0"/>
              <a:t>Presentation Objectives</a:t>
            </a:r>
          </a:p>
        </p:txBody>
      </p:sp>
      <p:sp>
        <p:nvSpPr>
          <p:cNvPr id="3" name="Content Placeholder 2">
            <a:extLst>
              <a:ext uri="{FF2B5EF4-FFF2-40B4-BE49-F238E27FC236}">
                <a16:creationId xmlns:a16="http://schemas.microsoft.com/office/drawing/2014/main" id="{3ED095E6-69BE-4892-AB5B-8F171D2F117E}"/>
              </a:ext>
            </a:extLst>
          </p:cNvPr>
          <p:cNvSpPr>
            <a:spLocks noGrp="1"/>
          </p:cNvSpPr>
          <p:nvPr>
            <p:ph idx="1"/>
          </p:nvPr>
        </p:nvSpPr>
        <p:spPr>
          <a:xfrm>
            <a:off x="838200" y="1489755"/>
            <a:ext cx="10515600" cy="3732240"/>
          </a:xfrm>
        </p:spPr>
        <p:txBody>
          <a:bodyPr>
            <a:normAutofit lnSpcReduction="10000"/>
          </a:bodyPr>
          <a:lstStyle/>
          <a:p>
            <a:r>
              <a:rPr lang="en-US" sz="2600" dirty="0">
                <a:solidFill>
                  <a:schemeClr val="bg1"/>
                </a:solidFill>
              </a:rPr>
              <a:t>Understand what’s on these websites and how you can use them</a:t>
            </a:r>
          </a:p>
          <a:p>
            <a:pPr marL="457200" lvl="1" indent="0">
              <a:buNone/>
            </a:pPr>
            <a:endParaRPr lang="en-US" sz="1200" dirty="0">
              <a:solidFill>
                <a:schemeClr val="bg1"/>
              </a:solidFill>
            </a:endParaRPr>
          </a:p>
          <a:p>
            <a:pPr lvl="1"/>
            <a:r>
              <a:rPr lang="en-US" dirty="0">
                <a:solidFill>
                  <a:schemeClr val="bg1"/>
                </a:solidFill>
              </a:rPr>
              <a:t> </a:t>
            </a:r>
            <a:r>
              <a:rPr lang="en-US" i="1" dirty="0">
                <a:solidFill>
                  <a:srgbClr val="7030A0"/>
                </a:solidFill>
              </a:rPr>
              <a:t>Adirondack Community: Capturing, Retaining, and Communicating the Stories of Who We Are  </a:t>
            </a:r>
            <a:r>
              <a:rPr lang="en-US" dirty="0">
                <a:solidFill>
                  <a:srgbClr val="7030A0"/>
                </a:solidFill>
              </a:rPr>
              <a:t>(</a:t>
            </a:r>
            <a:r>
              <a:rPr lang="en-US" dirty="0">
                <a:solidFill>
                  <a:srgbClr val="7030A0"/>
                </a:solidFill>
                <a:hlinkClick r:id="rId2"/>
              </a:rPr>
              <a:t>www.myadirondackstory.org</a:t>
            </a:r>
            <a:r>
              <a:rPr lang="en-US" dirty="0">
                <a:solidFill>
                  <a:srgbClr val="7030A0"/>
                </a:solidFill>
              </a:rPr>
              <a:t>)</a:t>
            </a:r>
          </a:p>
          <a:p>
            <a:pPr marL="457200" lvl="1" indent="0">
              <a:buNone/>
            </a:pPr>
            <a:endParaRPr lang="en-US" sz="1800" i="1" dirty="0">
              <a:solidFill>
                <a:srgbClr val="7030A0"/>
              </a:solidFill>
            </a:endParaRPr>
          </a:p>
          <a:p>
            <a:pPr lvl="1">
              <a:buClr>
                <a:schemeClr val="bg1"/>
              </a:buClr>
            </a:pPr>
            <a:r>
              <a:rPr lang="en-US" i="1" dirty="0">
                <a:solidFill>
                  <a:srgbClr val="7030A0"/>
                </a:solidFill>
              </a:rPr>
              <a:t>OurStoryBridge: Connecting the Past and the Present </a:t>
            </a:r>
            <a:r>
              <a:rPr lang="en-US" dirty="0">
                <a:solidFill>
                  <a:srgbClr val="7030A0"/>
                </a:solidFill>
              </a:rPr>
              <a:t>(</a:t>
            </a:r>
            <a:r>
              <a:rPr lang="en-US" dirty="0">
                <a:solidFill>
                  <a:srgbClr val="7030A0"/>
                </a:solidFill>
                <a:hlinkClick r:id="rId3"/>
              </a:rPr>
              <a:t>www.ourstorybridge.org</a:t>
            </a:r>
            <a:r>
              <a:rPr lang="en-US" dirty="0">
                <a:solidFill>
                  <a:srgbClr val="7030A0"/>
                </a:solidFill>
              </a:rPr>
              <a:t>)</a:t>
            </a:r>
          </a:p>
          <a:p>
            <a:pPr marL="457200" lvl="1" indent="0">
              <a:buNone/>
            </a:pPr>
            <a:endParaRPr lang="en-US" sz="1600" dirty="0">
              <a:solidFill>
                <a:srgbClr val="7030A0"/>
              </a:solidFill>
            </a:endParaRPr>
          </a:p>
          <a:p>
            <a:r>
              <a:rPr lang="en-US" sz="2400" dirty="0">
                <a:solidFill>
                  <a:schemeClr val="bg1"/>
                </a:solidFill>
              </a:rPr>
              <a:t>Be inspired to explore the </a:t>
            </a:r>
            <a:r>
              <a:rPr lang="en-US" sz="2400" i="1" dirty="0">
                <a:solidFill>
                  <a:schemeClr val="bg1"/>
                </a:solidFill>
              </a:rPr>
              <a:t>Teacher’s Guide </a:t>
            </a:r>
            <a:r>
              <a:rPr lang="en-US" sz="2400" dirty="0">
                <a:solidFill>
                  <a:schemeClr val="bg1"/>
                </a:solidFill>
              </a:rPr>
              <a:t>contained on both websites so that you have a resource to use and share with students and teachers</a:t>
            </a:r>
          </a:p>
          <a:p>
            <a:r>
              <a:rPr lang="en-US" sz="2400" dirty="0">
                <a:solidFill>
                  <a:schemeClr val="bg1"/>
                </a:solidFill>
              </a:rPr>
              <a:t>Recognize how you can help communicate and improve the projects </a:t>
            </a:r>
            <a:endParaRPr lang="en-US" dirty="0">
              <a:solidFill>
                <a:schemeClr val="bg1"/>
              </a:solidFill>
            </a:endParaRPr>
          </a:p>
        </p:txBody>
      </p:sp>
      <p:sp>
        <p:nvSpPr>
          <p:cNvPr id="4" name="Slide Number Placeholder 3">
            <a:extLst>
              <a:ext uri="{FF2B5EF4-FFF2-40B4-BE49-F238E27FC236}">
                <a16:creationId xmlns:a16="http://schemas.microsoft.com/office/drawing/2014/main" id="{74A80CDA-3CD7-4A67-9C70-4337C867C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3308B7-F3B5-4879-93E5-7EBC0214D6F4}" type="slidenum">
              <a:rPr kumimoji="0" lang="en-US" sz="1200" b="0" i="0" u="none" strike="noStrike" kern="1200" cap="none" spc="0" normalizeH="0" baseline="0" noProof="0" smtClean="0">
                <a:ln>
                  <a:noFill/>
                </a:ln>
                <a:solidFill>
                  <a:srgbClr val="7030A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7AE273-0C31-4D0F-B220-C62FB6358469}"/>
              </a:ext>
            </a:extLst>
          </p:cNvPr>
          <p:cNvSpPr txBox="1"/>
          <p:nvPr/>
        </p:nvSpPr>
        <p:spPr>
          <a:xfrm>
            <a:off x="6189796" y="5476126"/>
            <a:ext cx="3606885" cy="830997"/>
          </a:xfrm>
          <a:prstGeom prst="rect">
            <a:avLst/>
          </a:prstGeom>
          <a:noFill/>
        </p:spPr>
        <p:txBody>
          <a:bodyPr wrap="none" rtlCol="0">
            <a:spAutoFit/>
          </a:bodyPr>
          <a:lstStyle/>
          <a:p>
            <a:r>
              <a:rPr lang="en-US" sz="4800" i="1" dirty="0">
                <a:solidFill>
                  <a:schemeClr val="bg1"/>
                </a:solidFill>
              </a:rPr>
              <a:t>Be Our Voice!</a:t>
            </a:r>
          </a:p>
        </p:txBody>
      </p:sp>
    </p:spTree>
    <p:extLst>
      <p:ext uri="{BB962C8B-B14F-4D97-AF65-F5344CB8AC3E}">
        <p14:creationId xmlns:p14="http://schemas.microsoft.com/office/powerpoint/2010/main" val="1578421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ubtitle 2"/>
          <p:cNvSpPr txBox="1">
            <a:spLocks noGrp="1"/>
          </p:cNvSpPr>
          <p:nvPr>
            <p:ph type="title" idx="4294967295"/>
          </p:nvPr>
        </p:nvSpPr>
        <p:spPr>
          <a:xfrm>
            <a:off x="0" y="5299075"/>
            <a:ext cx="12192000" cy="744538"/>
          </a:xfrm>
          <a:prstGeom prst="rect">
            <a:avLst/>
          </a:prstGeom>
          <a:noFill/>
          <a:ln w="12700">
            <a:noFill/>
            <a:prstDash/>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rot="0" spcFirstLastPara="0" vertOverflow="overflow" horzOverflow="overflow" vert="horz" wrap="square" lIns="45719" tIns="45720" rIns="45719"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100000"/>
              </a:lnSpc>
              <a:spcBef>
                <a:spcPts val="1000"/>
              </a:spcBef>
              <a:spcAft>
                <a:spcPts val="0"/>
              </a:spcAft>
              <a:buClrTx/>
              <a:buSzTx/>
              <a:buFontTx/>
              <a:buNone/>
              <a:tabLst/>
              <a:defRPr sz="3600"/>
            </a:pPr>
            <a:r>
              <a:rPr kumimoji="0" lang="pl-PL" sz="4800" b="0" i="0" u="none" strike="noStrike" kern="0" cap="none" spc="0" normalizeH="0" baseline="0" noProof="0" dirty="0">
                <a:ln>
                  <a:noFill/>
                </a:ln>
                <a:solidFill>
                  <a:srgbClr val="FFFFFF"/>
                </a:solidFill>
                <a:effectLst/>
                <a:uLnTx/>
                <a:uFillTx/>
                <a:latin typeface="Gill Sans MT"/>
                <a:ea typeface="Gill Sans MT"/>
                <a:cs typeface="Gill Sans MT"/>
                <a:sym typeface="Gill Sans MT"/>
              </a:rPr>
              <a:t>Go to www.</a:t>
            </a:r>
            <a:r>
              <a:rPr kumimoji="0" lang="pl-PL" sz="4800" b="0" i="0" u="none" strike="noStrike" kern="0" cap="none" spc="0" normalizeH="0" baseline="0" noProof="0" dirty="0">
                <a:ln>
                  <a:noFill/>
                </a:ln>
                <a:solidFill>
                  <a:srgbClr val="FFFFFF"/>
                </a:solidFill>
                <a:effectLst/>
                <a:uLnTx/>
                <a:uFill>
                  <a:solidFill>
                    <a:srgbClr val="F59E00"/>
                  </a:solidFill>
                </a:uFill>
                <a:latin typeface="Gill Sans MT"/>
                <a:ea typeface="Gill Sans MT"/>
                <a:cs typeface="Gill Sans MT"/>
                <a:sym typeface="Gill Sans MT"/>
              </a:rPr>
              <a:t>myadirondackstory.org</a:t>
            </a:r>
            <a:endParaRPr kumimoji="0" lang="pl-PL" sz="4800" b="0" i="0" u="none" strike="noStrike" kern="0" cap="none" spc="0" normalizeH="0" baseline="0" noProof="0" dirty="0">
              <a:ln>
                <a:noFill/>
              </a:ln>
              <a:solidFill>
                <a:srgbClr val="FFFFFF"/>
              </a:solidFill>
              <a:effectLst/>
              <a:uLnTx/>
              <a:uFill>
                <a:solidFill>
                  <a:srgbClr val="F59E00"/>
                </a:solidFill>
              </a:uFill>
              <a:latin typeface="Gill Sans MT"/>
              <a:ea typeface="Gill Sans MT"/>
              <a:cs typeface="Gill Sans MT"/>
              <a:sym typeface="Gill Sans MT"/>
              <a:hlinkClick r:id="rId2">
                <a:extLst>
                  <a:ext uri="{A12FA001-AC4F-418D-AE19-62706E023703}">
                    <ahyp:hlinkClr xmlns:ahyp="http://schemas.microsoft.com/office/drawing/2018/hyperlinkcolor" val="tx"/>
                  </a:ext>
                </a:extLst>
              </a:hlinkClick>
            </a:endParaRPr>
          </a:p>
        </p:txBody>
      </p:sp>
      <p:sp>
        <p:nvSpPr>
          <p:cNvPr id="103" name="Slide Number Placeholder 3"/>
          <p:cNvSpPr txBox="1">
            <a:spLocks noGrp="1"/>
          </p:cNvSpPr>
          <p:nvPr>
            <p:ph type="sldNum" sz="quarter" idx="2"/>
          </p:nvPr>
        </p:nvSpPr>
        <p:spPr>
          <a:xfrm>
            <a:off x="10812486" y="6299962"/>
            <a:ext cx="258633" cy="201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ctr" defTabSz="457200" rtl="0" eaLnBrk="1" fontAlgn="auto" latinLnBrk="0" hangingPunct="0">
              <a:lnSpc>
                <a:spcPct val="100000"/>
              </a:lnSpc>
              <a:spcBef>
                <a:spcPts val="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100000"/>
                </a:lnSpc>
                <a:spcBef>
                  <a:spcPts val="0"/>
                </a:spcBef>
                <a:spcAft>
                  <a:spcPts val="0"/>
                </a:spcAft>
                <a:buClrTx/>
                <a:buSzTx/>
                <a:buFontTx/>
                <a:buNone/>
                <a:tabLst/>
                <a:defRPr/>
              </a:pPr>
              <a:t>7</a:t>
            </a:fld>
            <a:endParaRPr kumimoji="0" sz="1100" b="0" i="0" u="none" strike="noStrike" kern="0" cap="none" spc="0" normalizeH="0" baseline="0" noProof="0" dirty="0">
              <a:ln>
                <a:noFill/>
              </a:ln>
              <a:solidFill>
                <a:srgbClr val="FFFFFF"/>
              </a:solidFill>
              <a:effectLst/>
              <a:uLnTx/>
              <a:uFillTx/>
              <a:latin typeface="Gill Sans MT"/>
              <a:cs typeface="Calibri"/>
              <a:sym typeface="Gill Sans MT"/>
            </a:endParaRPr>
          </a:p>
        </p:txBody>
      </p:sp>
      <p:pic>
        <p:nvPicPr>
          <p:cNvPr id="4" name="Picture 3">
            <a:extLst>
              <a:ext uri="{FF2B5EF4-FFF2-40B4-BE49-F238E27FC236}">
                <a16:creationId xmlns:a16="http://schemas.microsoft.com/office/drawing/2014/main" id="{4D4B8C21-CC92-4447-B4A2-1DEABA8EB22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48754"/>
            <a:ext cx="12192000" cy="4702166"/>
          </a:xfrm>
          <a:prstGeom prst="rect">
            <a:avLst/>
          </a:prstGeom>
        </p:spPr>
      </p:pic>
      <mc:AlternateContent xmlns:mc="http://schemas.openxmlformats.org/markup-compatibility/2006">
        <mc:Choice xmlns:p14="http://schemas.microsoft.com/office/powerpoint/2010/main" Requires="p14">
          <p:contentPart p14:bwMode="auto" r:id="rId4">
            <p14:nvContentPartPr>
              <p14:cNvPr id="6" name="Ink 5">
                <a:extLst>
                  <a:ext uri="{FF2B5EF4-FFF2-40B4-BE49-F238E27FC236}">
                    <a16:creationId xmlns:a16="http://schemas.microsoft.com/office/drawing/2014/main" id="{5E88E49E-2B66-4E68-8466-33A6EF27DD8C}"/>
                  </a:ext>
                  <a:ext uri="{C183D7F6-B498-43B3-948B-1728B52AA6E4}">
                    <adec:decorative xmlns:adec="http://schemas.microsoft.com/office/drawing/2017/decorative" val="1"/>
                  </a:ext>
                </a:extLst>
              </p14:cNvPr>
              <p14:cNvContentPartPr/>
              <p14:nvPr/>
            </p14:nvContentPartPr>
            <p14:xfrm>
              <a:off x="14003373" y="3081596"/>
              <a:ext cx="360" cy="4680"/>
            </p14:xfrm>
          </p:contentPart>
        </mc:Choice>
        <mc:Fallback>
          <p:pic>
            <p:nvPicPr>
              <p:cNvPr id="6" name="Ink 5">
                <a:extLst>
                  <a:ext uri="{FF2B5EF4-FFF2-40B4-BE49-F238E27FC236}">
                    <a16:creationId xmlns:a16="http://schemas.microsoft.com/office/drawing/2014/main" id="{5E88E49E-2B66-4E68-8466-33A6EF27DD8C}"/>
                  </a:ext>
                  <a:ext uri="{C183D7F6-B498-43B3-948B-1728B52AA6E4}">
                    <adec:decorative xmlns:adec="http://schemas.microsoft.com/office/drawing/2017/decorative" val="1"/>
                  </a:ext>
                </a:extLst>
              </p:cNvPr>
              <p:cNvPicPr/>
              <p:nvPr/>
            </p:nvPicPr>
            <p:blipFill>
              <a:blip r:embed="rId5"/>
              <a:stretch>
                <a:fillRect/>
              </a:stretch>
            </p:blipFill>
            <p:spPr>
              <a:xfrm>
                <a:off x="13967373" y="3003596"/>
                <a:ext cx="72000" cy="160290"/>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14:cNvPr>
              <p14:cNvContentPartPr/>
              <p14:nvPr/>
            </p14:nvContentPartPr>
            <p14:xfrm>
              <a:off x="-2158107" y="1478678"/>
              <a:ext cx="360" cy="360"/>
            </p14:xfrm>
          </p:contentPart>
        </mc:Choice>
        <mc:Fallback>
          <p:pic>
            <p:nvPicPr>
              <p:cNvPr id="18" name="Ink 17">
                <a:extLst>
                  <a:ext uri="{FF2B5EF4-FFF2-40B4-BE49-F238E27FC236}">
                    <a16:creationId xmlns:a16="http://schemas.microsoft.com/office/drawing/2014/main" id="{3C565833-9462-4A44-96EC-7BC1F7974268}"/>
                  </a:ext>
                  <a:ext uri="{C183D7F6-B498-43B3-948B-1728B52AA6E4}">
                    <adec:decorative xmlns:adec="http://schemas.microsoft.com/office/drawing/2017/decorative" val="1"/>
                  </a:ext>
                </a:extLst>
              </p:cNvPr>
              <p:cNvPicPr/>
              <p:nvPr/>
            </p:nvPicPr>
            <p:blipFill>
              <a:blip r:embed="rId7"/>
              <a:stretch>
                <a:fillRect/>
              </a:stretch>
            </p:blipFill>
            <p:spPr>
              <a:xfrm>
                <a:off x="-2194107" y="1406678"/>
                <a:ext cx="72000" cy="144000"/>
              </a:xfrm>
              <a:prstGeom prst="rect">
                <a:avLst/>
              </a:prstGeom>
            </p:spPr>
          </p:pic>
        </mc:Fallback>
      </mc:AlternateContent>
    </p:spTree>
    <p:extLst>
      <p:ext uri="{BB962C8B-B14F-4D97-AF65-F5344CB8AC3E}">
        <p14:creationId xmlns:p14="http://schemas.microsoft.com/office/powerpoint/2010/main" val="3646936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3C36F0-A3FB-417D-8B45-C424404FB548}"/>
              </a:ext>
            </a:extLst>
          </p:cNvPr>
          <p:cNvSpPr>
            <a:spLocks noGrp="1"/>
          </p:cNvSpPr>
          <p:nvPr>
            <p:ph type="title"/>
          </p:nvPr>
        </p:nvSpPr>
        <p:spPr>
          <a:xfrm>
            <a:off x="2606082" y="964691"/>
            <a:ext cx="6979836" cy="1188721"/>
          </a:xfrm>
          <a:solidFill>
            <a:srgbClr val="A1B0A9"/>
          </a:solidFill>
        </p:spPr>
        <p:txBody>
          <a:bodyPr/>
          <a:lstStyle/>
          <a:p>
            <a:r>
              <a:rPr lang="en-US" dirty="0"/>
              <a:t>About the Town of Keene</a:t>
            </a:r>
          </a:p>
        </p:txBody>
      </p:sp>
      <p:sp>
        <p:nvSpPr>
          <p:cNvPr id="7" name="Text Placeholder 6">
            <a:extLst>
              <a:ext uri="{FF2B5EF4-FFF2-40B4-BE49-F238E27FC236}">
                <a16:creationId xmlns:a16="http://schemas.microsoft.com/office/drawing/2014/main" id="{3083E4CF-8897-423A-B048-0D1B7DC503EB}"/>
              </a:ext>
            </a:extLst>
          </p:cNvPr>
          <p:cNvSpPr>
            <a:spLocks noGrp="1"/>
          </p:cNvSpPr>
          <p:nvPr>
            <p:ph type="body" sz="half" idx="1"/>
          </p:nvPr>
        </p:nvSpPr>
        <p:spPr>
          <a:xfrm>
            <a:off x="2231135" y="2638044"/>
            <a:ext cx="7729730" cy="3661917"/>
          </a:xfrm>
        </p:spPr>
        <p:txBody>
          <a:bodyPr>
            <a:normAutofit fontScale="85000" lnSpcReduction="10000"/>
          </a:bodyPr>
          <a:lstStyle/>
          <a:p>
            <a:r>
              <a:rPr lang="en-US" dirty="0"/>
              <a:t>Marked  on maps as uninhabitable before the late 1800s when America’s industrialists built their “Great Camps” and then railroads to provide access</a:t>
            </a:r>
          </a:p>
          <a:p>
            <a:r>
              <a:rPr lang="en-US" dirty="0"/>
              <a:t>Part of the six million-acre Adirondack Park declared “forever free” by the NYS Constitution in 1894</a:t>
            </a:r>
          </a:p>
          <a:p>
            <a:r>
              <a:rPr lang="en-US" dirty="0"/>
              <a:t>Year-round population struggles financially, usually with multiple jobs; 38% of students are labeled disadvantaged; similar problems as other poor, rural communities</a:t>
            </a:r>
          </a:p>
          <a:p>
            <a:r>
              <a:rPr lang="en-US" dirty="0"/>
              <a:t>Near Lake Placid, host of the 1932 and 1980 Winter Olympics; 46 “High Peaks” over 4,000’</a:t>
            </a:r>
          </a:p>
          <a:p>
            <a:r>
              <a:rPr lang="en-US" dirty="0"/>
              <a:t>Town population 1,100 with one central school of 160 students</a:t>
            </a:r>
          </a:p>
          <a:p>
            <a:r>
              <a:rPr lang="en-US" dirty="0"/>
              <a:t>Descendants of original summer folk still come, along with other summer residents</a:t>
            </a:r>
          </a:p>
          <a:p>
            <a:r>
              <a:rPr lang="en-US" dirty="0"/>
              <a:t>Educated and culturally rich community with a unique history</a:t>
            </a:r>
          </a:p>
          <a:p>
            <a:r>
              <a:rPr lang="en-US" dirty="0"/>
              <a:t>Two small libraries; Keene Valley Library hosts the story projects and “creates community”</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DE0AAFB1-4D22-4B55-90B1-2FC5C4C592DE}"/>
              </a:ext>
            </a:extLst>
          </p:cNvPr>
          <p:cNvSpPr>
            <a:spLocks noGrp="1"/>
          </p:cNvSpPr>
          <p:nvPr>
            <p:ph type="sldNum" sz="quarter" idx="2"/>
          </p:nvPr>
        </p:nvSpPr>
        <p:spPr/>
        <p:txBody>
          <a:bodyPr/>
          <a:lstStyle/>
          <a:p>
            <a:pPr lvl="0"/>
            <a:fld id="{86CB4B4D-7CA3-9044-876B-883B54F8677D}" type="slidenum">
              <a:rPr lang="en-US" noProof="0" smtClean="0">
                <a:sym typeface="Gill Sans MT"/>
              </a:rPr>
              <a:pPr lvl="0"/>
              <a:t>8</a:t>
            </a:fld>
            <a:endParaRPr lang="en-US" noProof="0" dirty="0">
              <a:sym typeface="Gill Sans MT"/>
            </a:endParaRPr>
          </a:p>
        </p:txBody>
      </p:sp>
      <p:pic>
        <p:nvPicPr>
          <p:cNvPr id="2" name="Picture 1" descr="Town of Keene logo">
            <a:extLst>
              <a:ext uri="{FF2B5EF4-FFF2-40B4-BE49-F238E27FC236}">
                <a16:creationId xmlns:a16="http://schemas.microsoft.com/office/drawing/2014/main" id="{607C0145-8FB4-4A85-957F-AA1DB3E40902}"/>
              </a:ext>
            </a:extLst>
          </p:cNvPr>
          <p:cNvPicPr>
            <a:picLocks noChangeAspect="1"/>
          </p:cNvPicPr>
          <p:nvPr/>
        </p:nvPicPr>
        <p:blipFill>
          <a:blip r:embed="rId2"/>
          <a:stretch>
            <a:fillRect/>
          </a:stretch>
        </p:blipFill>
        <p:spPr>
          <a:xfrm>
            <a:off x="2334233" y="899818"/>
            <a:ext cx="7427605" cy="1403048"/>
          </a:xfrm>
          <a:prstGeom prst="rect">
            <a:avLst/>
          </a:prstGeom>
        </p:spPr>
      </p:pic>
    </p:spTree>
    <p:extLst>
      <p:ext uri="{BB962C8B-B14F-4D97-AF65-F5344CB8AC3E}">
        <p14:creationId xmlns:p14="http://schemas.microsoft.com/office/powerpoint/2010/main" val="1549135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Title 4"/>
          <p:cNvSpPr txBox="1">
            <a:spLocks noGrp="1"/>
          </p:cNvSpPr>
          <p:nvPr>
            <p:ph type="title"/>
          </p:nvPr>
        </p:nvSpPr>
        <p:spPr>
          <a:xfrm>
            <a:off x="657496" y="640078"/>
            <a:ext cx="3402533" cy="5789098"/>
          </a:xfrm>
          <a:prstGeom prst="rect">
            <a:avLst/>
          </a:prstGeom>
          <a:solidFill>
            <a:srgbClr val="A1B0A9"/>
          </a:solidFill>
        </p:spPr>
        <p:txBody>
          <a:bodyPr/>
          <a:lstStyle/>
          <a:p>
            <a:r>
              <a:rPr dirty="0">
                <a:solidFill>
                  <a:srgbClr val="FFFFFF"/>
                </a:solidFill>
              </a:rPr>
              <a:t>What is Adirondack Community?</a:t>
            </a:r>
          </a:p>
        </p:txBody>
      </p:sp>
      <p:sp>
        <p:nvSpPr>
          <p:cNvPr id="107" name="Content Placeholder 5"/>
          <p:cNvSpPr txBox="1">
            <a:spLocks noGrp="1"/>
          </p:cNvSpPr>
          <p:nvPr>
            <p:ph type="body" sz="half" idx="1"/>
          </p:nvPr>
        </p:nvSpPr>
        <p:spPr>
          <a:xfrm>
            <a:off x="4672103" y="640079"/>
            <a:ext cx="6883073" cy="2959156"/>
          </a:xfrm>
          <a:prstGeom prst="rect">
            <a:avLst/>
          </a:prstGeom>
        </p:spPr>
        <p:txBody>
          <a:bodyPr/>
          <a:lstStyle/>
          <a:p>
            <a:pPr marL="221742" indent="-221742" defTabSz="886968">
              <a:lnSpc>
                <a:spcPct val="90000"/>
              </a:lnSpc>
              <a:spcBef>
                <a:spcPts val="900"/>
              </a:spcBef>
              <a:defRPr sz="1746" i="1"/>
            </a:pPr>
            <a:r>
              <a:rPr dirty="0"/>
              <a:t>Adirondack Community: Capturing, Retaining, and Communicating the Stories of  Who We Are</a:t>
            </a:r>
            <a:r>
              <a:rPr i="0" dirty="0"/>
              <a:t> is a multi-year local history project that collects and organizes audio stories and related photographs from Town of Keene community members through an online platform to share the rich social and cultural history of this community located in New York State’s Adirondack Mountains.</a:t>
            </a:r>
          </a:p>
          <a:p>
            <a:pPr marL="221742" indent="-221742" defTabSz="886968">
              <a:lnSpc>
                <a:spcPct val="90000"/>
              </a:lnSpc>
              <a:spcBef>
                <a:spcPts val="900"/>
              </a:spcBef>
              <a:defRPr sz="1746"/>
            </a:pPr>
            <a:r>
              <a:rPr dirty="0"/>
              <a:t>A “story” is a first-person three-</a:t>
            </a:r>
            <a:r>
              <a:rPr lang="en-US" dirty="0"/>
              <a:t> to </a:t>
            </a:r>
            <a:r>
              <a:rPr dirty="0"/>
              <a:t>five</a:t>
            </a:r>
            <a:r>
              <a:rPr lang="en-US" dirty="0"/>
              <a:t>-</a:t>
            </a:r>
            <a:r>
              <a:rPr dirty="0"/>
              <a:t>minute </a:t>
            </a:r>
            <a:r>
              <a:rPr lang="en-US" dirty="0"/>
              <a:t>unedited </a:t>
            </a:r>
            <a:r>
              <a:rPr dirty="0"/>
              <a:t>account by </a:t>
            </a:r>
            <a:r>
              <a:rPr lang="en-US" dirty="0"/>
              <a:t>a “storyteller”</a:t>
            </a:r>
            <a:r>
              <a:rPr dirty="0"/>
              <a:t> in their own voice about their own experience and </a:t>
            </a:r>
            <a:r>
              <a:rPr lang="en-US" dirty="0"/>
              <a:t>and/or </a:t>
            </a:r>
            <a:r>
              <a:rPr dirty="0"/>
              <a:t>those </a:t>
            </a:r>
            <a:r>
              <a:rPr lang="en-US" dirty="0"/>
              <a:t>that came before them</a:t>
            </a:r>
            <a:r>
              <a:rPr dirty="0"/>
              <a:t>, accompanied by up to five photos</a:t>
            </a:r>
            <a:r>
              <a:rPr lang="en-US" dirty="0"/>
              <a:t> usually</a:t>
            </a:r>
            <a:r>
              <a:rPr dirty="0"/>
              <a:t> from the library’s archives and posted on </a:t>
            </a:r>
            <a:r>
              <a:rPr u="sng" dirty="0">
                <a:solidFill>
                  <a:srgbClr val="F59E00"/>
                </a:solidFill>
                <a:uFill>
                  <a:solidFill>
                    <a:srgbClr val="F59E00"/>
                  </a:solidFill>
                </a:uFill>
                <a:hlinkClick r:id="rId2"/>
              </a:rPr>
              <a:t>myadirondackstory.org</a:t>
            </a:r>
            <a:r>
              <a:rPr dirty="0"/>
              <a:t> in one</a:t>
            </a:r>
            <a:r>
              <a:rPr lang="en-US" dirty="0"/>
              <a:t> </a:t>
            </a:r>
            <a:r>
              <a:rPr dirty="0"/>
              <a:t>-</a:t>
            </a:r>
            <a:r>
              <a:rPr lang="en-US" dirty="0"/>
              <a:t> </a:t>
            </a:r>
            <a:r>
              <a:rPr dirty="0"/>
              <a:t>three </a:t>
            </a:r>
            <a:r>
              <a:rPr lang="en-US" dirty="0"/>
              <a:t>of the eight </a:t>
            </a:r>
            <a:r>
              <a:rPr dirty="0"/>
              <a:t>categories</a:t>
            </a:r>
            <a:r>
              <a:rPr lang="en-US" dirty="0"/>
              <a:t> selected by the community</a:t>
            </a:r>
            <a:r>
              <a:rPr dirty="0"/>
              <a:t>. </a:t>
            </a:r>
          </a:p>
        </p:txBody>
      </p:sp>
      <p:sp>
        <p:nvSpPr>
          <p:cNvPr id="111" name="Slide Number Placeholder 2"/>
          <p:cNvSpPr txBox="1">
            <a:spLocks noGrp="1"/>
          </p:cNvSpPr>
          <p:nvPr>
            <p:ph type="sldNum" sz="quarter" idx="2"/>
          </p:nvPr>
        </p:nvSpPr>
        <p:spPr>
          <a:xfrm>
            <a:off x="10812486" y="6299962"/>
            <a:ext cx="258633" cy="20167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a:bodyPr>
          <a:lstStyle>
            <a:lvl1pPr>
              <a:lnSpc>
                <a:spcPct val="90000"/>
              </a:lnSpc>
              <a:spcBef>
                <a:spcPts val="600"/>
              </a:spcBef>
            </a:lvl1pPr>
          </a:lstStyle>
          <a:p>
            <a:pPr marL="0" marR="0" lvl="0" indent="0" algn="ctr" defTabSz="457200" rtl="0" eaLnBrk="1" fontAlgn="auto" latinLnBrk="0" hangingPunct="0">
              <a:lnSpc>
                <a:spcPct val="90000"/>
              </a:lnSpc>
              <a:spcBef>
                <a:spcPts val="600"/>
              </a:spcBef>
              <a:spcAft>
                <a:spcPts val="0"/>
              </a:spcAft>
              <a:buClrTx/>
              <a:buSzTx/>
              <a:buFontTx/>
              <a:buNone/>
              <a:tabLst/>
              <a:defRPr/>
            </a:pPr>
            <a:fld id="{86CB4B4D-7CA3-9044-876B-883B54F8677D}" type="slidenum">
              <a:rPr kumimoji="0" sz="1100" b="0" i="0" u="none" strike="noStrike" kern="0" cap="none" spc="0" normalizeH="0" baseline="0" noProof="0">
                <a:ln>
                  <a:noFill/>
                </a:ln>
                <a:solidFill>
                  <a:srgbClr val="FFFFFF"/>
                </a:solidFill>
                <a:effectLst/>
                <a:uLnTx/>
                <a:uFillTx/>
                <a:latin typeface="Gill Sans MT"/>
                <a:cs typeface="Calibri"/>
                <a:sym typeface="Gill Sans MT"/>
              </a:rPr>
              <a:pPr marL="0" marR="0" lvl="0" indent="0" algn="ctr" defTabSz="457200" rtl="0" eaLnBrk="1" fontAlgn="auto" latinLnBrk="0" hangingPunct="0">
                <a:lnSpc>
                  <a:spcPct val="90000"/>
                </a:lnSpc>
                <a:spcBef>
                  <a:spcPts val="600"/>
                </a:spcBef>
                <a:spcAft>
                  <a:spcPts val="0"/>
                </a:spcAft>
                <a:buClrTx/>
                <a:buSzTx/>
                <a:buFontTx/>
                <a:buNone/>
                <a:tabLst/>
                <a:defRPr/>
              </a:pPr>
              <a:t>9</a:t>
            </a:fld>
            <a:endParaRPr kumimoji="0" sz="1100" b="0" i="0" u="none" strike="noStrike" kern="0" cap="none" spc="0" normalizeH="0" baseline="0" noProof="0" dirty="0">
              <a:ln>
                <a:noFill/>
              </a:ln>
              <a:solidFill>
                <a:srgbClr val="FFFFFF"/>
              </a:solidFill>
              <a:effectLst/>
              <a:uLnTx/>
              <a:uFillTx/>
              <a:latin typeface="Gill Sans MT"/>
              <a:cs typeface="Calibri"/>
              <a:sym typeface="Gill Sans MT"/>
            </a:endParaRPr>
          </a:p>
        </p:txBody>
      </p:sp>
      <p:pic>
        <p:nvPicPr>
          <p:cNvPr id="2" name="Picture 1" descr="A couple of people that are standing in front of a building&#10;&#10;Description automatically generated">
            <a:extLst>
              <a:ext uri="{FF2B5EF4-FFF2-40B4-BE49-F238E27FC236}">
                <a16:creationId xmlns:a16="http://schemas.microsoft.com/office/drawing/2014/main" id="{EA858808-8E47-4C99-AF35-886E676CBD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3668182"/>
            <a:ext cx="4161284" cy="3120963"/>
          </a:xfrm>
          <a:prstGeom prst="rect">
            <a:avLst/>
          </a:prstGeom>
        </p:spPr>
      </p:pic>
    </p:spTree>
    <p:extLst>
      <p:ext uri="{BB962C8B-B14F-4D97-AF65-F5344CB8AC3E}">
        <p14:creationId xmlns:p14="http://schemas.microsoft.com/office/powerpoint/2010/main" val="4149999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Office Theme">
  <a:themeElements>
    <a:clrScheme name="Purple">
      <a:dk1>
        <a:srgbClr val="702F89"/>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E370497-C5D9-4F8E-A5ED-CC3147012C24}" vid="{D0D7F9B9-D09C-4981-8B88-32F519BFF829}"/>
    </a:ext>
  </a:extLst>
</a:theme>
</file>

<file path=ppt/theme/theme2.xml><?xml version="1.0" encoding="utf-8"?>
<a:theme xmlns:a="http://schemas.openxmlformats.org/drawingml/2006/main" name="Parcel">
  <a:themeElements>
    <a:clrScheme name="Parcel">
      <a:dk1>
        <a:srgbClr val="000000"/>
      </a:dk1>
      <a:lt1>
        <a:srgbClr val="DDDDDD"/>
      </a:lt1>
      <a:dk2>
        <a:srgbClr val="A7A7A7"/>
      </a:dk2>
      <a:lt2>
        <a:srgbClr val="535353"/>
      </a:lt2>
      <a:accent1>
        <a:srgbClr val="A6B727"/>
      </a:accent1>
      <a:accent2>
        <a:srgbClr val="418AB3"/>
      </a:accent2>
      <a:accent3>
        <a:srgbClr val="F69200"/>
      </a:accent3>
      <a:accent4>
        <a:srgbClr val="838383"/>
      </a:accent4>
      <a:accent5>
        <a:srgbClr val="FEC306"/>
      </a:accent5>
      <a:accent6>
        <a:srgbClr val="DF5327"/>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Gill Sans MT"/>
            <a:ea typeface="Gill Sans MT"/>
            <a:cs typeface="Gill Sans MT"/>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2915</Words>
  <Application>Microsoft Office PowerPoint</Application>
  <PresentationFormat>Widescreen</PresentationFormat>
  <Paragraphs>321</Paragraphs>
  <Slides>48</Slides>
  <Notes>12</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48</vt:i4>
      </vt:variant>
    </vt:vector>
  </HeadingPairs>
  <TitlesOfParts>
    <vt:vector size="61" baseType="lpstr">
      <vt:lpstr>Arial</vt:lpstr>
      <vt:lpstr>Calibri</vt:lpstr>
      <vt:lpstr>Calibri Light</vt:lpstr>
      <vt:lpstr>Georgia</vt:lpstr>
      <vt:lpstr>Gill Sans MT</vt:lpstr>
      <vt:lpstr>Helvetica</vt:lpstr>
      <vt:lpstr>Times New Roman</vt:lpstr>
      <vt:lpstr>Trebuchet MS</vt:lpstr>
      <vt:lpstr>Wingdings 2</vt:lpstr>
      <vt:lpstr>YouTube Noto</vt:lpstr>
      <vt:lpstr>1_Office Theme</vt:lpstr>
      <vt:lpstr>Parcel</vt:lpstr>
      <vt:lpstr>Urban</vt:lpstr>
      <vt:lpstr>Our Story Bridge:  Connecting the Past and the Present </vt:lpstr>
      <vt:lpstr>Welcome!</vt:lpstr>
      <vt:lpstr>Housekeeping Reminders</vt:lpstr>
      <vt:lpstr>Today’s Speaker</vt:lpstr>
      <vt:lpstr>OurStoryBridge: </vt:lpstr>
      <vt:lpstr>Presentation Objectives</vt:lpstr>
      <vt:lpstr>Go to www.myadirondackstory.org</vt:lpstr>
      <vt:lpstr>About the Town of Keene</vt:lpstr>
      <vt:lpstr>What is Adirondack Community?</vt:lpstr>
      <vt:lpstr>Review 1</vt:lpstr>
      <vt:lpstr>Hear the stories</vt:lpstr>
      <vt:lpstr>people</vt:lpstr>
      <vt:lpstr>Who IS the Newcomer?</vt:lpstr>
      <vt:lpstr>podcast</vt:lpstr>
      <vt:lpstr>The Numbers Today</vt:lpstr>
      <vt:lpstr>Marketing</vt:lpstr>
      <vt:lpstr>Newspaper clippings</vt:lpstr>
      <vt:lpstr> What's exciting about  Adirondack Community? </vt:lpstr>
      <vt:lpstr>Measurement against goals</vt:lpstr>
      <vt:lpstr>Go to www.myadirondackstory.org to listen!</vt:lpstr>
      <vt:lpstr>www.ourstorybridge.org</vt:lpstr>
      <vt:lpstr>What Is OurStoryBridge?</vt:lpstr>
      <vt:lpstr>The $ Question…</vt:lpstr>
      <vt:lpstr>The Tool Kit </vt:lpstr>
      <vt:lpstr>Review 2</vt:lpstr>
      <vt:lpstr>User Guide</vt:lpstr>
      <vt:lpstr>How-To Videos</vt:lpstr>
      <vt:lpstr>Sample Documents</vt:lpstr>
      <vt:lpstr>Why</vt:lpstr>
      <vt:lpstr>OurStoryBridge: Why? </vt:lpstr>
      <vt:lpstr>OurStoryBridge: Why? Pt. 2</vt:lpstr>
      <vt:lpstr>Marketing</vt:lpstr>
      <vt:lpstr>Teacher’s Guide</vt:lpstr>
      <vt:lpstr>www.ourstorybridge.org</vt:lpstr>
      <vt:lpstr>Teacher’s Guide Continued</vt:lpstr>
      <vt:lpstr>Teacher’s Guide</vt:lpstr>
      <vt:lpstr>How to Use the Teacher’s Guide</vt:lpstr>
      <vt:lpstr>Story Summaries</vt:lpstr>
      <vt:lpstr>Story Selection Chart</vt:lpstr>
      <vt:lpstr>Select the Story</vt:lpstr>
      <vt:lpstr>How Can I Use the Stories?</vt:lpstr>
      <vt:lpstr>Sample School Assignment </vt:lpstr>
      <vt:lpstr>Why Use the Stories? </vt:lpstr>
      <vt:lpstr>OurStoryBridge: What’s Next? </vt:lpstr>
      <vt:lpstr>If You or Someone You Know is Interested in a Local Story Project…</vt:lpstr>
      <vt:lpstr>Be Our Voice!</vt:lpstr>
      <vt:lpstr>Questions?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OurStoryBridge:</dc:title>
  <dc:creator>Jery Huntley</dc:creator>
  <cp:lastModifiedBy>Sarah McFadden</cp:lastModifiedBy>
  <cp:revision>199</cp:revision>
  <cp:lastPrinted>2021-03-03T19:50:39Z</cp:lastPrinted>
  <dcterms:created xsi:type="dcterms:W3CDTF">2020-10-14T21:24:49Z</dcterms:created>
  <dcterms:modified xsi:type="dcterms:W3CDTF">2021-06-02T13:23:55Z</dcterms:modified>
</cp:coreProperties>
</file>